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31" r:id="rId2"/>
    <p:sldId id="330" r:id="rId3"/>
    <p:sldId id="325" r:id="rId4"/>
    <p:sldId id="324" r:id="rId5"/>
    <p:sldId id="320" r:id="rId6"/>
    <p:sldId id="332" r:id="rId7"/>
    <p:sldId id="321" r:id="rId8"/>
    <p:sldId id="323" r:id="rId9"/>
    <p:sldId id="265" r:id="rId10"/>
    <p:sldId id="266" r:id="rId11"/>
    <p:sldId id="333" r:id="rId12"/>
    <p:sldId id="261" r:id="rId13"/>
    <p:sldId id="262"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1"/>
    <p:restoredTop sz="94622"/>
  </p:normalViewPr>
  <p:slideViewPr>
    <p:cSldViewPr snapToGrid="0" snapToObjects="1">
      <p:cViewPr varScale="1">
        <p:scale>
          <a:sx n="112" d="100"/>
          <a:sy n="112" d="100"/>
        </p:scale>
        <p:origin x="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E30DCF-0E2D-2045-9834-78689ED1F7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BF5D2875-2D4A-7443-8DDB-3F1A27AEB48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7BE077F3-26A0-4F48-96DA-0868CCFCAF6A}" type="datetimeFigureOut">
              <a:rPr lang="en-US"/>
              <a:pPr>
                <a:defRPr/>
              </a:pPr>
              <a:t>3/2/21</a:t>
            </a:fld>
            <a:endParaRPr lang="en-US"/>
          </a:p>
        </p:txBody>
      </p:sp>
      <p:sp>
        <p:nvSpPr>
          <p:cNvPr id="4" name="Slide Image Placeholder 3">
            <a:extLst>
              <a:ext uri="{FF2B5EF4-FFF2-40B4-BE49-F238E27FC236}">
                <a16:creationId xmlns:a16="http://schemas.microsoft.com/office/drawing/2014/main" id="{5158FE25-1588-3E45-A9DD-963E61913C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872A85A-FD11-FB46-BFEC-4420ECFD42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609E846-D17E-8546-B294-6E3ACF82E7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7" name="Slide Number Placeholder 6">
            <a:extLst>
              <a:ext uri="{FF2B5EF4-FFF2-40B4-BE49-F238E27FC236}">
                <a16:creationId xmlns:a16="http://schemas.microsoft.com/office/drawing/2014/main" id="{873BFDC1-7E02-044E-8248-073AC27EE25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05DAF31E-5A26-8F4F-8B40-366BE3ED0C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D5D00AC1-842B-9B4E-B26A-D0F334218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0E2A540-BBEB-6B49-AC42-2138A5C385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Slide Number Placeholder 3">
            <a:extLst>
              <a:ext uri="{FF2B5EF4-FFF2-40B4-BE49-F238E27FC236}">
                <a16:creationId xmlns:a16="http://schemas.microsoft.com/office/drawing/2014/main" id="{F9B909AB-DA6C-4C48-A7D6-D8DE7B9DFD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45BFCE-BA11-004B-A38D-0929907A5531}"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D2E817B8-0331-2248-92D7-2F6C5BE4D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758D8E6B-2E63-9D4A-BBC7-4A0F7C909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032A92B0-0C3B-2148-9599-268C9F98B9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A47496-1245-2548-B43B-D79CE4CD5F59}" type="slidenum">
              <a:rPr lang="en-US" altLang="en-US" smtClean="0"/>
              <a:pPr/>
              <a:t>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C3A36C1A-F262-CF49-AFE6-DF826FCCB5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F549A72F-2AB9-5749-94E0-39FE97481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1" name="Slide Number Placeholder 3">
            <a:extLst>
              <a:ext uri="{FF2B5EF4-FFF2-40B4-BE49-F238E27FC236}">
                <a16:creationId xmlns:a16="http://schemas.microsoft.com/office/drawing/2014/main" id="{A8836F4E-F55F-4C42-B066-20EDF28ABA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B554A6-637C-2F4E-93FD-2EAF2E2C5979}"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F27434-CF49-144D-ABD7-AB6A45BACEAB}"/>
              </a:ext>
            </a:extLst>
          </p:cNvPr>
          <p:cNvSpPr>
            <a:spLocks noGrp="1"/>
          </p:cNvSpPr>
          <p:nvPr>
            <p:ph type="dt" sz="half" idx="10"/>
          </p:nvPr>
        </p:nvSpPr>
        <p:spPr/>
        <p:txBody>
          <a:bodyPr/>
          <a:lstStyle>
            <a:lvl1pPr>
              <a:defRPr/>
            </a:lvl1pPr>
          </a:lstStyle>
          <a:p>
            <a:pPr>
              <a:defRPr/>
            </a:pPr>
            <a:fld id="{E85BF14E-BF36-4345-81C5-A1B9762453D3}" type="datetimeFigureOut">
              <a:rPr lang="en-US"/>
              <a:pPr>
                <a:defRPr/>
              </a:pPr>
              <a:t>3/2/21</a:t>
            </a:fld>
            <a:endParaRPr lang="en-US"/>
          </a:p>
        </p:txBody>
      </p:sp>
      <p:sp>
        <p:nvSpPr>
          <p:cNvPr id="5" name="Footer Placeholder 4">
            <a:extLst>
              <a:ext uri="{FF2B5EF4-FFF2-40B4-BE49-F238E27FC236}">
                <a16:creationId xmlns:a16="http://schemas.microsoft.com/office/drawing/2014/main" id="{4CA53814-4783-0C4A-B21F-757C076062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0E45B4-9992-B94E-A71A-B9363C40DAD0}"/>
              </a:ext>
            </a:extLst>
          </p:cNvPr>
          <p:cNvSpPr>
            <a:spLocks noGrp="1"/>
          </p:cNvSpPr>
          <p:nvPr>
            <p:ph type="sldNum" sz="quarter" idx="12"/>
          </p:nvPr>
        </p:nvSpPr>
        <p:spPr/>
        <p:txBody>
          <a:bodyPr/>
          <a:lstStyle>
            <a:lvl1pPr>
              <a:defRPr/>
            </a:lvl1pPr>
          </a:lstStyle>
          <a:p>
            <a:pPr>
              <a:defRPr/>
            </a:pPr>
            <a:fld id="{E2BDB15D-2491-F948-8728-4D55499910E2}" type="slidenum">
              <a:rPr lang="en-US"/>
              <a:pPr>
                <a:defRPr/>
              </a:pPr>
              <a:t>‹#›</a:t>
            </a:fld>
            <a:endParaRPr lang="en-US"/>
          </a:p>
        </p:txBody>
      </p:sp>
    </p:spTree>
    <p:extLst>
      <p:ext uri="{BB962C8B-B14F-4D97-AF65-F5344CB8AC3E}">
        <p14:creationId xmlns:p14="http://schemas.microsoft.com/office/powerpoint/2010/main" val="165471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D50A4-5862-944A-9C70-58AC3FC2D1A8}"/>
              </a:ext>
            </a:extLst>
          </p:cNvPr>
          <p:cNvSpPr>
            <a:spLocks noGrp="1"/>
          </p:cNvSpPr>
          <p:nvPr>
            <p:ph type="dt" sz="half" idx="10"/>
          </p:nvPr>
        </p:nvSpPr>
        <p:spPr/>
        <p:txBody>
          <a:bodyPr/>
          <a:lstStyle>
            <a:lvl1pPr>
              <a:defRPr/>
            </a:lvl1pPr>
          </a:lstStyle>
          <a:p>
            <a:pPr>
              <a:defRPr/>
            </a:pPr>
            <a:fld id="{11F8E01C-F505-F747-9420-1F8EC091C818}" type="datetimeFigureOut">
              <a:rPr lang="en-US"/>
              <a:pPr>
                <a:defRPr/>
              </a:pPr>
              <a:t>3/2/21</a:t>
            </a:fld>
            <a:endParaRPr lang="en-US"/>
          </a:p>
        </p:txBody>
      </p:sp>
      <p:sp>
        <p:nvSpPr>
          <p:cNvPr id="5" name="Footer Placeholder 4">
            <a:extLst>
              <a:ext uri="{FF2B5EF4-FFF2-40B4-BE49-F238E27FC236}">
                <a16:creationId xmlns:a16="http://schemas.microsoft.com/office/drawing/2014/main" id="{0DB31368-6BA0-FE44-95D8-932D92FA0D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AE84A5-D165-F34C-83D3-0EE217928F13}"/>
              </a:ext>
            </a:extLst>
          </p:cNvPr>
          <p:cNvSpPr>
            <a:spLocks noGrp="1"/>
          </p:cNvSpPr>
          <p:nvPr>
            <p:ph type="sldNum" sz="quarter" idx="12"/>
          </p:nvPr>
        </p:nvSpPr>
        <p:spPr/>
        <p:txBody>
          <a:bodyPr/>
          <a:lstStyle>
            <a:lvl1pPr>
              <a:defRPr/>
            </a:lvl1pPr>
          </a:lstStyle>
          <a:p>
            <a:pPr>
              <a:defRPr/>
            </a:pPr>
            <a:fld id="{0C0577DE-95E9-F546-AE31-30E252C71E6F}" type="slidenum">
              <a:rPr lang="en-US"/>
              <a:pPr>
                <a:defRPr/>
              </a:pPr>
              <a:t>‹#›</a:t>
            </a:fld>
            <a:endParaRPr lang="en-US"/>
          </a:p>
        </p:txBody>
      </p:sp>
    </p:spTree>
    <p:extLst>
      <p:ext uri="{BB962C8B-B14F-4D97-AF65-F5344CB8AC3E}">
        <p14:creationId xmlns:p14="http://schemas.microsoft.com/office/powerpoint/2010/main" val="47630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699CA-C41A-354C-82FC-333F091A85BC}"/>
              </a:ext>
            </a:extLst>
          </p:cNvPr>
          <p:cNvSpPr>
            <a:spLocks noGrp="1"/>
          </p:cNvSpPr>
          <p:nvPr>
            <p:ph type="dt" sz="half" idx="10"/>
          </p:nvPr>
        </p:nvSpPr>
        <p:spPr/>
        <p:txBody>
          <a:bodyPr/>
          <a:lstStyle>
            <a:lvl1pPr>
              <a:defRPr/>
            </a:lvl1pPr>
          </a:lstStyle>
          <a:p>
            <a:pPr>
              <a:defRPr/>
            </a:pPr>
            <a:fld id="{9E8E7245-55B8-A746-94BC-E5AC54E1C511}" type="datetimeFigureOut">
              <a:rPr lang="en-US"/>
              <a:pPr>
                <a:defRPr/>
              </a:pPr>
              <a:t>3/2/21</a:t>
            </a:fld>
            <a:endParaRPr lang="en-US"/>
          </a:p>
        </p:txBody>
      </p:sp>
      <p:sp>
        <p:nvSpPr>
          <p:cNvPr id="5" name="Footer Placeholder 4">
            <a:extLst>
              <a:ext uri="{FF2B5EF4-FFF2-40B4-BE49-F238E27FC236}">
                <a16:creationId xmlns:a16="http://schemas.microsoft.com/office/drawing/2014/main" id="{3B88A082-4D18-074C-9B01-745F30E58E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D6C523-CAE4-A640-88EF-FC11D016F2B2}"/>
              </a:ext>
            </a:extLst>
          </p:cNvPr>
          <p:cNvSpPr>
            <a:spLocks noGrp="1"/>
          </p:cNvSpPr>
          <p:nvPr>
            <p:ph type="sldNum" sz="quarter" idx="12"/>
          </p:nvPr>
        </p:nvSpPr>
        <p:spPr/>
        <p:txBody>
          <a:bodyPr/>
          <a:lstStyle>
            <a:lvl1pPr>
              <a:defRPr/>
            </a:lvl1pPr>
          </a:lstStyle>
          <a:p>
            <a:pPr>
              <a:defRPr/>
            </a:pPr>
            <a:fld id="{9196B08A-9942-D943-A771-E358021CDA1F}" type="slidenum">
              <a:rPr lang="en-US"/>
              <a:pPr>
                <a:defRPr/>
              </a:pPr>
              <a:t>‹#›</a:t>
            </a:fld>
            <a:endParaRPr lang="en-US"/>
          </a:p>
        </p:txBody>
      </p:sp>
    </p:spTree>
    <p:extLst>
      <p:ext uri="{BB962C8B-B14F-4D97-AF65-F5344CB8AC3E}">
        <p14:creationId xmlns:p14="http://schemas.microsoft.com/office/powerpoint/2010/main" val="290895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EC60E-BAF9-F44A-A6B5-47EFA468E188}"/>
              </a:ext>
            </a:extLst>
          </p:cNvPr>
          <p:cNvSpPr>
            <a:spLocks noGrp="1"/>
          </p:cNvSpPr>
          <p:nvPr>
            <p:ph type="dt" sz="half" idx="10"/>
          </p:nvPr>
        </p:nvSpPr>
        <p:spPr/>
        <p:txBody>
          <a:bodyPr/>
          <a:lstStyle>
            <a:lvl1pPr>
              <a:defRPr/>
            </a:lvl1pPr>
          </a:lstStyle>
          <a:p>
            <a:pPr>
              <a:defRPr/>
            </a:pPr>
            <a:fld id="{D3E64883-46CB-D443-A054-DC8C8071DA21}" type="datetimeFigureOut">
              <a:rPr lang="en-US"/>
              <a:pPr>
                <a:defRPr/>
              </a:pPr>
              <a:t>3/2/21</a:t>
            </a:fld>
            <a:endParaRPr lang="en-US"/>
          </a:p>
        </p:txBody>
      </p:sp>
      <p:sp>
        <p:nvSpPr>
          <p:cNvPr id="5" name="Footer Placeholder 4">
            <a:extLst>
              <a:ext uri="{FF2B5EF4-FFF2-40B4-BE49-F238E27FC236}">
                <a16:creationId xmlns:a16="http://schemas.microsoft.com/office/drawing/2014/main" id="{434DE7B9-36BD-074F-BAD6-8264E9DFBF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DB304D-A839-7941-84FB-97C444851D78}"/>
              </a:ext>
            </a:extLst>
          </p:cNvPr>
          <p:cNvSpPr>
            <a:spLocks noGrp="1"/>
          </p:cNvSpPr>
          <p:nvPr>
            <p:ph type="sldNum" sz="quarter" idx="12"/>
          </p:nvPr>
        </p:nvSpPr>
        <p:spPr/>
        <p:txBody>
          <a:bodyPr/>
          <a:lstStyle>
            <a:lvl1pPr>
              <a:defRPr/>
            </a:lvl1pPr>
          </a:lstStyle>
          <a:p>
            <a:pPr>
              <a:defRPr/>
            </a:pPr>
            <a:fld id="{CD54AA93-EF51-C648-B960-79C79EE38BB5}" type="slidenum">
              <a:rPr lang="en-US"/>
              <a:pPr>
                <a:defRPr/>
              </a:pPr>
              <a:t>‹#›</a:t>
            </a:fld>
            <a:endParaRPr lang="en-US"/>
          </a:p>
        </p:txBody>
      </p:sp>
    </p:spTree>
    <p:extLst>
      <p:ext uri="{BB962C8B-B14F-4D97-AF65-F5344CB8AC3E}">
        <p14:creationId xmlns:p14="http://schemas.microsoft.com/office/powerpoint/2010/main" val="181401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2A6A7-BB8A-6644-A5B5-679DC98DB234}"/>
              </a:ext>
            </a:extLst>
          </p:cNvPr>
          <p:cNvSpPr>
            <a:spLocks noGrp="1"/>
          </p:cNvSpPr>
          <p:nvPr>
            <p:ph type="dt" sz="half" idx="10"/>
          </p:nvPr>
        </p:nvSpPr>
        <p:spPr/>
        <p:txBody>
          <a:bodyPr/>
          <a:lstStyle>
            <a:lvl1pPr>
              <a:defRPr/>
            </a:lvl1pPr>
          </a:lstStyle>
          <a:p>
            <a:pPr>
              <a:defRPr/>
            </a:pPr>
            <a:fld id="{4BAE92AF-45CE-0245-B89F-CB5AC220DE63}" type="datetimeFigureOut">
              <a:rPr lang="en-US"/>
              <a:pPr>
                <a:defRPr/>
              </a:pPr>
              <a:t>3/2/21</a:t>
            </a:fld>
            <a:endParaRPr lang="en-US"/>
          </a:p>
        </p:txBody>
      </p:sp>
      <p:sp>
        <p:nvSpPr>
          <p:cNvPr id="5" name="Footer Placeholder 4">
            <a:extLst>
              <a:ext uri="{FF2B5EF4-FFF2-40B4-BE49-F238E27FC236}">
                <a16:creationId xmlns:a16="http://schemas.microsoft.com/office/drawing/2014/main" id="{7B16BF57-C2E7-DD44-B5FE-A4E06DAFE8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42A068-E6CE-6544-84D3-0D35FC6C8963}"/>
              </a:ext>
            </a:extLst>
          </p:cNvPr>
          <p:cNvSpPr>
            <a:spLocks noGrp="1"/>
          </p:cNvSpPr>
          <p:nvPr>
            <p:ph type="sldNum" sz="quarter" idx="12"/>
          </p:nvPr>
        </p:nvSpPr>
        <p:spPr/>
        <p:txBody>
          <a:bodyPr/>
          <a:lstStyle>
            <a:lvl1pPr>
              <a:defRPr/>
            </a:lvl1pPr>
          </a:lstStyle>
          <a:p>
            <a:pPr>
              <a:defRPr/>
            </a:pPr>
            <a:fld id="{16430049-C6B2-1F46-9FBC-763E9C6863F9}" type="slidenum">
              <a:rPr lang="en-US"/>
              <a:pPr>
                <a:defRPr/>
              </a:pPr>
              <a:t>‹#›</a:t>
            </a:fld>
            <a:endParaRPr lang="en-US"/>
          </a:p>
        </p:txBody>
      </p:sp>
    </p:spTree>
    <p:extLst>
      <p:ext uri="{BB962C8B-B14F-4D97-AF65-F5344CB8AC3E}">
        <p14:creationId xmlns:p14="http://schemas.microsoft.com/office/powerpoint/2010/main" val="355095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0EC784-9614-2E40-BF04-0F7A8A69638D}"/>
              </a:ext>
            </a:extLst>
          </p:cNvPr>
          <p:cNvSpPr>
            <a:spLocks noGrp="1"/>
          </p:cNvSpPr>
          <p:nvPr>
            <p:ph type="dt" sz="half" idx="10"/>
          </p:nvPr>
        </p:nvSpPr>
        <p:spPr/>
        <p:txBody>
          <a:bodyPr/>
          <a:lstStyle>
            <a:lvl1pPr>
              <a:defRPr/>
            </a:lvl1pPr>
          </a:lstStyle>
          <a:p>
            <a:pPr>
              <a:defRPr/>
            </a:pPr>
            <a:fld id="{32F26FCD-CF30-7547-B274-C00A608AAED8}" type="datetimeFigureOut">
              <a:rPr lang="en-US"/>
              <a:pPr>
                <a:defRPr/>
              </a:pPr>
              <a:t>3/2/21</a:t>
            </a:fld>
            <a:endParaRPr lang="en-US"/>
          </a:p>
        </p:txBody>
      </p:sp>
      <p:sp>
        <p:nvSpPr>
          <p:cNvPr id="6" name="Footer Placeholder 4">
            <a:extLst>
              <a:ext uri="{FF2B5EF4-FFF2-40B4-BE49-F238E27FC236}">
                <a16:creationId xmlns:a16="http://schemas.microsoft.com/office/drawing/2014/main" id="{D7F0FBC1-2BDD-C149-8834-A8FBAB1621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4E755D-8B2E-A740-B350-7D88644F82AF}"/>
              </a:ext>
            </a:extLst>
          </p:cNvPr>
          <p:cNvSpPr>
            <a:spLocks noGrp="1"/>
          </p:cNvSpPr>
          <p:nvPr>
            <p:ph type="sldNum" sz="quarter" idx="12"/>
          </p:nvPr>
        </p:nvSpPr>
        <p:spPr/>
        <p:txBody>
          <a:bodyPr/>
          <a:lstStyle>
            <a:lvl1pPr>
              <a:defRPr/>
            </a:lvl1pPr>
          </a:lstStyle>
          <a:p>
            <a:pPr>
              <a:defRPr/>
            </a:pPr>
            <a:fld id="{0E82BF86-F241-2A44-A930-5F07F9FFE0E2}" type="slidenum">
              <a:rPr lang="en-US"/>
              <a:pPr>
                <a:defRPr/>
              </a:pPr>
              <a:t>‹#›</a:t>
            </a:fld>
            <a:endParaRPr lang="en-US"/>
          </a:p>
        </p:txBody>
      </p:sp>
    </p:spTree>
    <p:extLst>
      <p:ext uri="{BB962C8B-B14F-4D97-AF65-F5344CB8AC3E}">
        <p14:creationId xmlns:p14="http://schemas.microsoft.com/office/powerpoint/2010/main" val="99554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342D10-E600-AD43-BA2C-20BA1EB2F1FE}"/>
              </a:ext>
            </a:extLst>
          </p:cNvPr>
          <p:cNvSpPr>
            <a:spLocks noGrp="1"/>
          </p:cNvSpPr>
          <p:nvPr>
            <p:ph type="dt" sz="half" idx="10"/>
          </p:nvPr>
        </p:nvSpPr>
        <p:spPr/>
        <p:txBody>
          <a:bodyPr/>
          <a:lstStyle>
            <a:lvl1pPr>
              <a:defRPr/>
            </a:lvl1pPr>
          </a:lstStyle>
          <a:p>
            <a:pPr>
              <a:defRPr/>
            </a:pPr>
            <a:fld id="{CD952F4B-E0F6-BF48-8192-508472FD16AE}" type="datetimeFigureOut">
              <a:rPr lang="en-US"/>
              <a:pPr>
                <a:defRPr/>
              </a:pPr>
              <a:t>3/2/21</a:t>
            </a:fld>
            <a:endParaRPr lang="en-US"/>
          </a:p>
        </p:txBody>
      </p:sp>
      <p:sp>
        <p:nvSpPr>
          <p:cNvPr id="8" name="Footer Placeholder 4">
            <a:extLst>
              <a:ext uri="{FF2B5EF4-FFF2-40B4-BE49-F238E27FC236}">
                <a16:creationId xmlns:a16="http://schemas.microsoft.com/office/drawing/2014/main" id="{DC8FBCDD-EA23-E94C-993F-5FE73B4D2BB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F341BD-151E-464E-91FD-D0C810A7F448}"/>
              </a:ext>
            </a:extLst>
          </p:cNvPr>
          <p:cNvSpPr>
            <a:spLocks noGrp="1"/>
          </p:cNvSpPr>
          <p:nvPr>
            <p:ph type="sldNum" sz="quarter" idx="12"/>
          </p:nvPr>
        </p:nvSpPr>
        <p:spPr/>
        <p:txBody>
          <a:bodyPr/>
          <a:lstStyle>
            <a:lvl1pPr>
              <a:defRPr/>
            </a:lvl1pPr>
          </a:lstStyle>
          <a:p>
            <a:pPr>
              <a:defRPr/>
            </a:pPr>
            <a:fld id="{12625760-79D1-C14C-AF7D-14EC655E024F}" type="slidenum">
              <a:rPr lang="en-US"/>
              <a:pPr>
                <a:defRPr/>
              </a:pPr>
              <a:t>‹#›</a:t>
            </a:fld>
            <a:endParaRPr lang="en-US"/>
          </a:p>
        </p:txBody>
      </p:sp>
    </p:spTree>
    <p:extLst>
      <p:ext uri="{BB962C8B-B14F-4D97-AF65-F5344CB8AC3E}">
        <p14:creationId xmlns:p14="http://schemas.microsoft.com/office/powerpoint/2010/main" val="13642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D05CBA-597C-314A-B390-70B2A7B76A04}"/>
              </a:ext>
            </a:extLst>
          </p:cNvPr>
          <p:cNvSpPr>
            <a:spLocks noGrp="1"/>
          </p:cNvSpPr>
          <p:nvPr>
            <p:ph type="dt" sz="half" idx="10"/>
          </p:nvPr>
        </p:nvSpPr>
        <p:spPr/>
        <p:txBody>
          <a:bodyPr/>
          <a:lstStyle>
            <a:lvl1pPr>
              <a:defRPr/>
            </a:lvl1pPr>
          </a:lstStyle>
          <a:p>
            <a:pPr>
              <a:defRPr/>
            </a:pPr>
            <a:fld id="{2EFBA332-77CC-E945-B70D-58CBE56BFCBB}" type="datetimeFigureOut">
              <a:rPr lang="en-US"/>
              <a:pPr>
                <a:defRPr/>
              </a:pPr>
              <a:t>3/2/21</a:t>
            </a:fld>
            <a:endParaRPr lang="en-US"/>
          </a:p>
        </p:txBody>
      </p:sp>
      <p:sp>
        <p:nvSpPr>
          <p:cNvPr id="4" name="Footer Placeholder 4">
            <a:extLst>
              <a:ext uri="{FF2B5EF4-FFF2-40B4-BE49-F238E27FC236}">
                <a16:creationId xmlns:a16="http://schemas.microsoft.com/office/drawing/2014/main" id="{E3C3B0B9-80FE-D54B-9C16-72F91B4A8E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B62B588-7D01-8140-A664-2CF1753CC024}"/>
              </a:ext>
            </a:extLst>
          </p:cNvPr>
          <p:cNvSpPr>
            <a:spLocks noGrp="1"/>
          </p:cNvSpPr>
          <p:nvPr>
            <p:ph type="sldNum" sz="quarter" idx="12"/>
          </p:nvPr>
        </p:nvSpPr>
        <p:spPr/>
        <p:txBody>
          <a:bodyPr/>
          <a:lstStyle>
            <a:lvl1pPr>
              <a:defRPr/>
            </a:lvl1pPr>
          </a:lstStyle>
          <a:p>
            <a:pPr>
              <a:defRPr/>
            </a:pPr>
            <a:fld id="{F858A325-61BF-8B48-A9FA-F25B6954F190}" type="slidenum">
              <a:rPr lang="en-US"/>
              <a:pPr>
                <a:defRPr/>
              </a:pPr>
              <a:t>‹#›</a:t>
            </a:fld>
            <a:endParaRPr lang="en-US"/>
          </a:p>
        </p:txBody>
      </p:sp>
    </p:spTree>
    <p:extLst>
      <p:ext uri="{BB962C8B-B14F-4D97-AF65-F5344CB8AC3E}">
        <p14:creationId xmlns:p14="http://schemas.microsoft.com/office/powerpoint/2010/main" val="6617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1D3125-EA17-D844-B6DE-377E42E1874A}"/>
              </a:ext>
            </a:extLst>
          </p:cNvPr>
          <p:cNvSpPr>
            <a:spLocks noGrp="1"/>
          </p:cNvSpPr>
          <p:nvPr>
            <p:ph type="dt" sz="half" idx="10"/>
          </p:nvPr>
        </p:nvSpPr>
        <p:spPr/>
        <p:txBody>
          <a:bodyPr/>
          <a:lstStyle>
            <a:lvl1pPr>
              <a:defRPr/>
            </a:lvl1pPr>
          </a:lstStyle>
          <a:p>
            <a:pPr>
              <a:defRPr/>
            </a:pPr>
            <a:fld id="{DD35CEE0-E312-5C41-AF61-0E2D29A7DFE9}" type="datetimeFigureOut">
              <a:rPr lang="en-US"/>
              <a:pPr>
                <a:defRPr/>
              </a:pPr>
              <a:t>3/2/21</a:t>
            </a:fld>
            <a:endParaRPr lang="en-US"/>
          </a:p>
        </p:txBody>
      </p:sp>
      <p:sp>
        <p:nvSpPr>
          <p:cNvPr id="3" name="Footer Placeholder 4">
            <a:extLst>
              <a:ext uri="{FF2B5EF4-FFF2-40B4-BE49-F238E27FC236}">
                <a16:creationId xmlns:a16="http://schemas.microsoft.com/office/drawing/2014/main" id="{B29D36C4-FD92-4848-9F5D-580843C76C8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F8DADE-7E19-DA48-B690-45330787ACB2}"/>
              </a:ext>
            </a:extLst>
          </p:cNvPr>
          <p:cNvSpPr>
            <a:spLocks noGrp="1"/>
          </p:cNvSpPr>
          <p:nvPr>
            <p:ph type="sldNum" sz="quarter" idx="12"/>
          </p:nvPr>
        </p:nvSpPr>
        <p:spPr/>
        <p:txBody>
          <a:bodyPr/>
          <a:lstStyle>
            <a:lvl1pPr>
              <a:defRPr/>
            </a:lvl1pPr>
          </a:lstStyle>
          <a:p>
            <a:pPr>
              <a:defRPr/>
            </a:pPr>
            <a:fld id="{3179BFD0-55F1-324A-86E4-4DCFB0D11092}" type="slidenum">
              <a:rPr lang="en-US"/>
              <a:pPr>
                <a:defRPr/>
              </a:pPr>
              <a:t>‹#›</a:t>
            </a:fld>
            <a:endParaRPr lang="en-US"/>
          </a:p>
        </p:txBody>
      </p:sp>
    </p:spTree>
    <p:extLst>
      <p:ext uri="{BB962C8B-B14F-4D97-AF65-F5344CB8AC3E}">
        <p14:creationId xmlns:p14="http://schemas.microsoft.com/office/powerpoint/2010/main" val="286552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74E8CDF-D571-FB4B-9C60-9B1726049CD6}"/>
              </a:ext>
            </a:extLst>
          </p:cNvPr>
          <p:cNvSpPr>
            <a:spLocks noGrp="1"/>
          </p:cNvSpPr>
          <p:nvPr>
            <p:ph type="dt" sz="half" idx="10"/>
          </p:nvPr>
        </p:nvSpPr>
        <p:spPr/>
        <p:txBody>
          <a:bodyPr/>
          <a:lstStyle>
            <a:lvl1pPr>
              <a:defRPr/>
            </a:lvl1pPr>
          </a:lstStyle>
          <a:p>
            <a:pPr>
              <a:defRPr/>
            </a:pPr>
            <a:fld id="{8B08390B-2977-574F-BBAC-445542AA973A}" type="datetimeFigureOut">
              <a:rPr lang="en-US"/>
              <a:pPr>
                <a:defRPr/>
              </a:pPr>
              <a:t>3/2/21</a:t>
            </a:fld>
            <a:endParaRPr lang="en-US"/>
          </a:p>
        </p:txBody>
      </p:sp>
      <p:sp>
        <p:nvSpPr>
          <p:cNvPr id="6" name="Footer Placeholder 4">
            <a:extLst>
              <a:ext uri="{FF2B5EF4-FFF2-40B4-BE49-F238E27FC236}">
                <a16:creationId xmlns:a16="http://schemas.microsoft.com/office/drawing/2014/main" id="{D3AB73B9-8291-DF46-85CF-CF0946021C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20553D-92D2-6D49-AE67-A56762C4EF75}"/>
              </a:ext>
            </a:extLst>
          </p:cNvPr>
          <p:cNvSpPr>
            <a:spLocks noGrp="1"/>
          </p:cNvSpPr>
          <p:nvPr>
            <p:ph type="sldNum" sz="quarter" idx="12"/>
          </p:nvPr>
        </p:nvSpPr>
        <p:spPr/>
        <p:txBody>
          <a:bodyPr/>
          <a:lstStyle>
            <a:lvl1pPr>
              <a:defRPr/>
            </a:lvl1pPr>
          </a:lstStyle>
          <a:p>
            <a:pPr>
              <a:defRPr/>
            </a:pPr>
            <a:fld id="{F22A5ADC-9284-1C48-9615-5D8784F9D69B}" type="slidenum">
              <a:rPr lang="en-US"/>
              <a:pPr>
                <a:defRPr/>
              </a:pPr>
              <a:t>‹#›</a:t>
            </a:fld>
            <a:endParaRPr lang="en-US"/>
          </a:p>
        </p:txBody>
      </p:sp>
    </p:spTree>
    <p:extLst>
      <p:ext uri="{BB962C8B-B14F-4D97-AF65-F5344CB8AC3E}">
        <p14:creationId xmlns:p14="http://schemas.microsoft.com/office/powerpoint/2010/main" val="227506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3D13362-C212-CC47-899A-13914F5F6B7F}"/>
              </a:ext>
            </a:extLst>
          </p:cNvPr>
          <p:cNvSpPr>
            <a:spLocks noGrp="1"/>
          </p:cNvSpPr>
          <p:nvPr>
            <p:ph type="dt" sz="half" idx="10"/>
          </p:nvPr>
        </p:nvSpPr>
        <p:spPr/>
        <p:txBody>
          <a:bodyPr/>
          <a:lstStyle>
            <a:lvl1pPr>
              <a:defRPr/>
            </a:lvl1pPr>
          </a:lstStyle>
          <a:p>
            <a:pPr>
              <a:defRPr/>
            </a:pPr>
            <a:fld id="{B83DA5B9-728A-5E42-977B-E0EA76D40928}" type="datetimeFigureOut">
              <a:rPr lang="en-US"/>
              <a:pPr>
                <a:defRPr/>
              </a:pPr>
              <a:t>3/2/21</a:t>
            </a:fld>
            <a:endParaRPr lang="en-US"/>
          </a:p>
        </p:txBody>
      </p:sp>
      <p:sp>
        <p:nvSpPr>
          <p:cNvPr id="6" name="Footer Placeholder 4">
            <a:extLst>
              <a:ext uri="{FF2B5EF4-FFF2-40B4-BE49-F238E27FC236}">
                <a16:creationId xmlns:a16="http://schemas.microsoft.com/office/drawing/2014/main" id="{4DFA7621-BC09-484D-9B58-5981AD4A3E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1F4CC3-BA06-2146-8598-E42AC10F9C59}"/>
              </a:ext>
            </a:extLst>
          </p:cNvPr>
          <p:cNvSpPr>
            <a:spLocks noGrp="1"/>
          </p:cNvSpPr>
          <p:nvPr>
            <p:ph type="sldNum" sz="quarter" idx="12"/>
          </p:nvPr>
        </p:nvSpPr>
        <p:spPr/>
        <p:txBody>
          <a:bodyPr/>
          <a:lstStyle>
            <a:lvl1pPr>
              <a:defRPr/>
            </a:lvl1pPr>
          </a:lstStyle>
          <a:p>
            <a:pPr>
              <a:defRPr/>
            </a:pPr>
            <a:fld id="{ED8B1273-9A78-D24C-813E-0F11B14873AB}" type="slidenum">
              <a:rPr lang="en-US"/>
              <a:pPr>
                <a:defRPr/>
              </a:pPr>
              <a:t>‹#›</a:t>
            </a:fld>
            <a:endParaRPr lang="en-US"/>
          </a:p>
        </p:txBody>
      </p:sp>
    </p:spTree>
    <p:extLst>
      <p:ext uri="{BB962C8B-B14F-4D97-AF65-F5344CB8AC3E}">
        <p14:creationId xmlns:p14="http://schemas.microsoft.com/office/powerpoint/2010/main" val="196418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ADD8F98-B05D-3E4A-A3CD-E03D0A58180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3AAE5D-1FD4-FB47-8E16-AA5C5E83CAC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BF8C25-480B-1B47-BE6E-D3946F94B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410CD4-4D3A-3D42-8FDB-92E444C667A5}" type="datetimeFigureOut">
              <a:rPr lang="en-US"/>
              <a:pPr>
                <a:defRPr/>
              </a:pPr>
              <a:t>3/2/21</a:t>
            </a:fld>
            <a:endParaRPr lang="en-US"/>
          </a:p>
        </p:txBody>
      </p:sp>
      <p:sp>
        <p:nvSpPr>
          <p:cNvPr id="5" name="Footer Placeholder 4">
            <a:extLst>
              <a:ext uri="{FF2B5EF4-FFF2-40B4-BE49-F238E27FC236}">
                <a16:creationId xmlns:a16="http://schemas.microsoft.com/office/drawing/2014/main" id="{E5D00313-FBA7-3F41-9669-1BE0DD437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5158BE0-802D-3146-8B1C-60E6595AF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333164-673C-A648-A9C9-FEE04A1BB0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pinventor.mit.edu/explore/ai2/tutorial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FA612021-BE8A-634A-B29F-0E6CED519355}"/>
              </a:ext>
            </a:extLst>
          </p:cNvPr>
          <p:cNvSpPr>
            <a:spLocks noChangeArrowheads="1"/>
          </p:cNvSpPr>
          <p:nvPr/>
        </p:nvSpPr>
        <p:spPr bwMode="auto">
          <a:xfrm>
            <a:off x="260350" y="488950"/>
            <a:ext cx="58912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800" b="1">
                <a:solidFill>
                  <a:schemeClr val="bg1"/>
                </a:solidFill>
              </a:rPr>
              <a:t>Week Seven</a:t>
            </a:r>
          </a:p>
        </p:txBody>
      </p:sp>
      <p:sp>
        <p:nvSpPr>
          <p:cNvPr id="2" name="Rectangle 1">
            <a:extLst>
              <a:ext uri="{FF2B5EF4-FFF2-40B4-BE49-F238E27FC236}">
                <a16:creationId xmlns:a16="http://schemas.microsoft.com/office/drawing/2014/main" id="{EC19F966-E5B6-A445-A015-905EA6665138}"/>
              </a:ext>
            </a:extLst>
          </p:cNvPr>
          <p:cNvSpPr/>
          <p:nvPr/>
        </p:nvSpPr>
        <p:spPr>
          <a:xfrm>
            <a:off x="3187700" y="1784350"/>
            <a:ext cx="9766300" cy="1200150"/>
          </a:xfrm>
          <a:prstGeom prst="rect">
            <a:avLst/>
          </a:prstGeom>
        </p:spPr>
        <p:txBody>
          <a:bodyPr>
            <a:spAutoFit/>
          </a:bodyPr>
          <a:lstStyle/>
          <a:p>
            <a:pPr>
              <a:defRPr/>
            </a:pPr>
            <a:r>
              <a:rPr lang="en-US" sz="3600" b="1" dirty="0">
                <a:solidFill>
                  <a:schemeClr val="bg1">
                    <a:lumMod val="95000"/>
                  </a:schemeClr>
                </a:solidFill>
                <a:latin typeface="+mn-lt"/>
              </a:rPr>
              <a:t>app development: coding &amp; business plan</a:t>
            </a:r>
          </a:p>
          <a:p>
            <a:pPr>
              <a:defRPr/>
            </a:pPr>
            <a:endParaRPr lang="en-US" sz="3600" b="1"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bject 2">
            <a:extLst>
              <a:ext uri="{FF2B5EF4-FFF2-40B4-BE49-F238E27FC236}">
                <a16:creationId xmlns:a16="http://schemas.microsoft.com/office/drawing/2014/main" id="{C29430B6-7776-9A4E-B825-559A2D27DBF7}"/>
              </a:ext>
            </a:extLst>
          </p:cNvPr>
          <p:cNvSpPr>
            <a:spLocks/>
          </p:cNvSpPr>
          <p:nvPr/>
        </p:nvSpPr>
        <p:spPr bwMode="auto">
          <a:xfrm>
            <a:off x="0" y="0"/>
            <a:ext cx="12192000" cy="6858000"/>
          </a:xfrm>
          <a:custGeom>
            <a:avLst/>
            <a:gdLst>
              <a:gd name="T0" fmla="*/ 0 w 9906000"/>
              <a:gd name="T1" fmla="*/ 6858000 h 6858000"/>
              <a:gd name="T2" fmla="*/ 9906000 w 9906000"/>
              <a:gd name="T3" fmla="*/ 6858000 h 6858000"/>
              <a:gd name="T4" fmla="*/ 9906000 w 9906000"/>
              <a:gd name="T5" fmla="*/ 0 h 6858000"/>
              <a:gd name="T6" fmla="*/ 0 w 9906000"/>
              <a:gd name="T7" fmla="*/ 0 h 6858000"/>
              <a:gd name="T8" fmla="*/ 0 w 9906000"/>
              <a:gd name="T9" fmla="*/ 6858000 h 6858000"/>
            </a:gdLst>
            <a:ahLst/>
            <a:cxnLst>
              <a:cxn ang="0">
                <a:pos x="T0" y="T1"/>
              </a:cxn>
              <a:cxn ang="0">
                <a:pos x="T2" y="T3"/>
              </a:cxn>
              <a:cxn ang="0">
                <a:pos x="T4" y="T5"/>
              </a:cxn>
              <a:cxn ang="0">
                <a:pos x="T6" y="T7"/>
              </a:cxn>
              <a:cxn ang="0">
                <a:pos x="T8" y="T9"/>
              </a:cxn>
            </a:cxnLst>
            <a:rect l="0" t="0" r="r" b="b"/>
            <a:pathLst>
              <a:path w="9906000" h="6858000">
                <a:moveTo>
                  <a:pt x="0" y="6858000"/>
                </a:moveTo>
                <a:lnTo>
                  <a:pt x="9906000" y="6858000"/>
                </a:lnTo>
                <a:lnTo>
                  <a:pt x="9906000" y="0"/>
                </a:lnTo>
                <a:lnTo>
                  <a:pt x="0" y="0"/>
                </a:lnTo>
                <a:lnTo>
                  <a:pt x="0" y="6858000"/>
                </a:ln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26" name="object 3">
            <a:extLst>
              <a:ext uri="{FF2B5EF4-FFF2-40B4-BE49-F238E27FC236}">
                <a16:creationId xmlns:a16="http://schemas.microsoft.com/office/drawing/2014/main" id="{95436ECD-54A7-A241-B1D3-CC41D4FA806A}"/>
              </a:ext>
            </a:extLst>
          </p:cNvPr>
          <p:cNvSpPr>
            <a:spLocks noChangeArrowheads="1"/>
          </p:cNvSpPr>
          <p:nvPr/>
        </p:nvSpPr>
        <p:spPr bwMode="auto">
          <a:xfrm>
            <a:off x="1295400" y="1689100"/>
            <a:ext cx="5029200" cy="37465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27" name="object 4">
            <a:extLst>
              <a:ext uri="{FF2B5EF4-FFF2-40B4-BE49-F238E27FC236}">
                <a16:creationId xmlns:a16="http://schemas.microsoft.com/office/drawing/2014/main" id="{B3DC5AB8-1A9A-A34A-8D79-E1C9BA31BCF1}"/>
              </a:ext>
            </a:extLst>
          </p:cNvPr>
          <p:cNvSpPr>
            <a:spLocks noChangeArrowheads="1"/>
          </p:cNvSpPr>
          <p:nvPr/>
        </p:nvSpPr>
        <p:spPr bwMode="auto">
          <a:xfrm>
            <a:off x="6553200" y="3517900"/>
            <a:ext cx="4330700" cy="24003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28" name="object 5">
            <a:extLst>
              <a:ext uri="{FF2B5EF4-FFF2-40B4-BE49-F238E27FC236}">
                <a16:creationId xmlns:a16="http://schemas.microsoft.com/office/drawing/2014/main" id="{20C14025-AB2F-6A4C-86B9-96751AB1F181}"/>
              </a:ext>
            </a:extLst>
          </p:cNvPr>
          <p:cNvSpPr>
            <a:spLocks noChangeArrowheads="1"/>
          </p:cNvSpPr>
          <p:nvPr/>
        </p:nvSpPr>
        <p:spPr bwMode="auto">
          <a:xfrm>
            <a:off x="6553200" y="914400"/>
            <a:ext cx="4343400" cy="2438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6629" name="object 6">
            <a:extLst>
              <a:ext uri="{FF2B5EF4-FFF2-40B4-BE49-F238E27FC236}">
                <a16:creationId xmlns:a16="http://schemas.microsoft.com/office/drawing/2014/main" id="{1FFA4B80-1CA9-504D-AA4D-E2CDC7D95937}"/>
              </a:ext>
            </a:extLst>
          </p:cNvPr>
          <p:cNvSpPr>
            <a:spLocks/>
          </p:cNvSpPr>
          <p:nvPr/>
        </p:nvSpPr>
        <p:spPr bwMode="auto">
          <a:xfrm>
            <a:off x="4972050" y="4430713"/>
            <a:ext cx="3175000" cy="239712"/>
          </a:xfrm>
          <a:custGeom>
            <a:avLst/>
            <a:gdLst>
              <a:gd name="T0" fmla="*/ 3096953 w 3175634"/>
              <a:gd name="T1" fmla="*/ 0 h 240029"/>
              <a:gd name="T2" fmla="*/ 3098949 w 3175634"/>
              <a:gd name="T3" fmla="*/ 31686 h 240029"/>
              <a:gd name="T4" fmla="*/ 0 w 3175634"/>
              <a:gd name="T5" fmla="*/ 226921 h 240029"/>
              <a:gd name="T6" fmla="*/ 797 w 3175634"/>
              <a:gd name="T7" fmla="*/ 239595 h 240029"/>
              <a:gd name="T8" fmla="*/ 3099748 w 3175634"/>
              <a:gd name="T9" fmla="*/ 44362 h 240029"/>
              <a:gd name="T10" fmla="*/ 3156254 w 3175634"/>
              <a:gd name="T11" fmla="*/ 44362 h 240029"/>
              <a:gd name="T12" fmla="*/ 3175398 w 3175634"/>
              <a:gd name="T13" fmla="*/ 33233 h 240029"/>
              <a:gd name="T14" fmla="*/ 3096953 w 3175634"/>
              <a:gd name="T15" fmla="*/ 0 h 240029"/>
              <a:gd name="T16" fmla="*/ 3156254 w 3175634"/>
              <a:gd name="T17" fmla="*/ 44362 h 240029"/>
              <a:gd name="T18" fmla="*/ 3099748 w 3175634"/>
              <a:gd name="T19" fmla="*/ 44362 h 240029"/>
              <a:gd name="T20" fmla="*/ 3101745 w 3175634"/>
              <a:gd name="T21" fmla="*/ 76048 h 240029"/>
              <a:gd name="T22" fmla="*/ 3156254 w 3175634"/>
              <a:gd name="T23" fmla="*/ 44362 h 240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5634" h="240029">
                <a:moveTo>
                  <a:pt x="3096953" y="0"/>
                </a:moveTo>
                <a:lnTo>
                  <a:pt x="3098949" y="31686"/>
                </a:lnTo>
                <a:lnTo>
                  <a:pt x="0" y="226921"/>
                </a:lnTo>
                <a:lnTo>
                  <a:pt x="797" y="239595"/>
                </a:lnTo>
                <a:lnTo>
                  <a:pt x="3099748" y="44362"/>
                </a:lnTo>
                <a:lnTo>
                  <a:pt x="3156254" y="44362"/>
                </a:lnTo>
                <a:lnTo>
                  <a:pt x="3175398" y="33233"/>
                </a:lnTo>
                <a:lnTo>
                  <a:pt x="3096953" y="0"/>
                </a:lnTo>
                <a:close/>
              </a:path>
              <a:path w="3175634" h="240029">
                <a:moveTo>
                  <a:pt x="3156254" y="44362"/>
                </a:moveTo>
                <a:lnTo>
                  <a:pt x="3099748" y="44362"/>
                </a:lnTo>
                <a:lnTo>
                  <a:pt x="3101745" y="76048"/>
                </a:lnTo>
                <a:lnTo>
                  <a:pt x="3156254" y="44362"/>
                </a:lnTo>
                <a:close/>
              </a:path>
            </a:pathLst>
          </a:custGeom>
          <a:solidFill>
            <a:srgbClr val="76D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0" name="object 7">
            <a:extLst>
              <a:ext uri="{FF2B5EF4-FFF2-40B4-BE49-F238E27FC236}">
                <a16:creationId xmlns:a16="http://schemas.microsoft.com/office/drawing/2014/main" id="{107A8CDF-9A5A-9147-BAD7-BD4E2ED4D5E8}"/>
              </a:ext>
            </a:extLst>
          </p:cNvPr>
          <p:cNvSpPr>
            <a:spLocks/>
          </p:cNvSpPr>
          <p:nvPr/>
        </p:nvSpPr>
        <p:spPr bwMode="auto">
          <a:xfrm>
            <a:off x="3954463" y="1971675"/>
            <a:ext cx="4090987" cy="1168400"/>
          </a:xfrm>
          <a:custGeom>
            <a:avLst/>
            <a:gdLst>
              <a:gd name="T0" fmla="*/ 4007458 w 4091304"/>
              <a:gd name="T1" fmla="*/ 0 h 1168400"/>
              <a:gd name="T2" fmla="*/ 4016027 w 4091304"/>
              <a:gd name="T3" fmla="*/ 30571 h 1168400"/>
              <a:gd name="T4" fmla="*/ 0 w 4091304"/>
              <a:gd name="T5" fmla="*/ 1156182 h 1168400"/>
              <a:gd name="T6" fmla="*/ 3426 w 4091304"/>
              <a:gd name="T7" fmla="*/ 1168410 h 1168400"/>
              <a:gd name="T8" fmla="*/ 4019453 w 4091304"/>
              <a:gd name="T9" fmla="*/ 42800 h 1168400"/>
              <a:gd name="T10" fmla="*/ 4061713 w 4091304"/>
              <a:gd name="T11" fmla="*/ 42800 h 1168400"/>
              <a:gd name="T12" fmla="*/ 4091113 w 4091304"/>
              <a:gd name="T13" fmla="*/ 16121 h 1168400"/>
              <a:gd name="T14" fmla="*/ 4007458 w 4091304"/>
              <a:gd name="T15" fmla="*/ 0 h 1168400"/>
              <a:gd name="T16" fmla="*/ 4061713 w 4091304"/>
              <a:gd name="T17" fmla="*/ 42800 h 1168400"/>
              <a:gd name="T18" fmla="*/ 4019453 w 4091304"/>
              <a:gd name="T19" fmla="*/ 42800 h 1168400"/>
              <a:gd name="T20" fmla="*/ 4028023 w 4091304"/>
              <a:gd name="T21" fmla="*/ 73372 h 1168400"/>
              <a:gd name="T22" fmla="*/ 4061713 w 4091304"/>
              <a:gd name="T23" fmla="*/ 42800 h 1168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91304" h="1168400">
                <a:moveTo>
                  <a:pt x="4007458" y="0"/>
                </a:moveTo>
                <a:lnTo>
                  <a:pt x="4016027" y="30571"/>
                </a:lnTo>
                <a:lnTo>
                  <a:pt x="0" y="1156182"/>
                </a:lnTo>
                <a:lnTo>
                  <a:pt x="3426" y="1168410"/>
                </a:lnTo>
                <a:lnTo>
                  <a:pt x="4019453" y="42800"/>
                </a:lnTo>
                <a:lnTo>
                  <a:pt x="4061713" y="42800"/>
                </a:lnTo>
                <a:lnTo>
                  <a:pt x="4091113" y="16121"/>
                </a:lnTo>
                <a:lnTo>
                  <a:pt x="4007458" y="0"/>
                </a:lnTo>
                <a:close/>
              </a:path>
              <a:path w="4091304" h="1168400">
                <a:moveTo>
                  <a:pt x="4061713" y="42800"/>
                </a:moveTo>
                <a:lnTo>
                  <a:pt x="4019453" y="42800"/>
                </a:lnTo>
                <a:lnTo>
                  <a:pt x="4028023" y="73372"/>
                </a:lnTo>
                <a:lnTo>
                  <a:pt x="4061713" y="42800"/>
                </a:lnTo>
                <a:close/>
              </a:path>
            </a:pathLst>
          </a:custGeom>
          <a:solidFill>
            <a:srgbClr val="76D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6631" name="object 8">
            <a:extLst>
              <a:ext uri="{FF2B5EF4-FFF2-40B4-BE49-F238E27FC236}">
                <a16:creationId xmlns:a16="http://schemas.microsoft.com/office/drawing/2014/main" id="{8677F37F-E7D6-8B4C-9663-6883F537CCDC}"/>
              </a:ext>
            </a:extLst>
          </p:cNvPr>
          <p:cNvSpPr>
            <a:spLocks/>
          </p:cNvSpPr>
          <p:nvPr/>
        </p:nvSpPr>
        <p:spPr bwMode="auto">
          <a:xfrm>
            <a:off x="8455025" y="549275"/>
            <a:ext cx="466725" cy="809625"/>
          </a:xfrm>
          <a:custGeom>
            <a:avLst/>
            <a:gdLst>
              <a:gd name="T0" fmla="*/ 467367 w 467359"/>
              <a:gd name="T1" fmla="*/ 0 h 809625"/>
              <a:gd name="T2" fmla="*/ 365759 w 467359"/>
              <a:gd name="T3" fmla="*/ 0 h 809625"/>
              <a:gd name="T4" fmla="*/ 0 w 467359"/>
              <a:gd name="T5" fmla="*/ 809625 h 809625"/>
            </a:gdLst>
            <a:ahLst/>
            <a:cxnLst>
              <a:cxn ang="0">
                <a:pos x="T0" y="T1"/>
              </a:cxn>
              <a:cxn ang="0">
                <a:pos x="T2" y="T3"/>
              </a:cxn>
              <a:cxn ang="0">
                <a:pos x="T4" y="T5"/>
              </a:cxn>
            </a:cxnLst>
            <a:rect l="0" t="0" r="r" b="b"/>
            <a:pathLst>
              <a:path w="467359" h="809625">
                <a:moveTo>
                  <a:pt x="467367" y="0"/>
                </a:moveTo>
                <a:lnTo>
                  <a:pt x="365759" y="0"/>
                </a:lnTo>
                <a:lnTo>
                  <a:pt x="0" y="809625"/>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2" name="object 9">
            <a:extLst>
              <a:ext uri="{FF2B5EF4-FFF2-40B4-BE49-F238E27FC236}">
                <a16:creationId xmlns:a16="http://schemas.microsoft.com/office/drawing/2014/main" id="{7D0A9D09-086C-6F42-82E9-E24DCD79CA45}"/>
              </a:ext>
            </a:extLst>
          </p:cNvPr>
          <p:cNvSpPr>
            <a:spLocks/>
          </p:cNvSpPr>
          <p:nvPr/>
        </p:nvSpPr>
        <p:spPr bwMode="auto">
          <a:xfrm>
            <a:off x="4138613" y="2292350"/>
            <a:ext cx="473075" cy="587375"/>
          </a:xfrm>
          <a:custGeom>
            <a:avLst/>
            <a:gdLst>
              <a:gd name="T0" fmla="*/ 474214 w 474345"/>
              <a:gd name="T1" fmla="*/ 0 h 588010"/>
              <a:gd name="T2" fmla="*/ 355671 w 474345"/>
              <a:gd name="T3" fmla="*/ 0 h 588010"/>
              <a:gd name="T4" fmla="*/ 0 w 474345"/>
              <a:gd name="T5" fmla="*/ 587833 h 588010"/>
            </a:gdLst>
            <a:ahLst/>
            <a:cxnLst>
              <a:cxn ang="0">
                <a:pos x="T0" y="T1"/>
              </a:cxn>
              <a:cxn ang="0">
                <a:pos x="T2" y="T3"/>
              </a:cxn>
              <a:cxn ang="0">
                <a:pos x="T4" y="T5"/>
              </a:cxn>
            </a:cxnLst>
            <a:rect l="0" t="0" r="r" b="b"/>
            <a:pathLst>
              <a:path w="474345" h="588010">
                <a:moveTo>
                  <a:pt x="474214" y="0"/>
                </a:moveTo>
                <a:lnTo>
                  <a:pt x="355671" y="0"/>
                </a:lnTo>
                <a:lnTo>
                  <a:pt x="0" y="587833"/>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3" name="object 10">
            <a:extLst>
              <a:ext uri="{FF2B5EF4-FFF2-40B4-BE49-F238E27FC236}">
                <a16:creationId xmlns:a16="http://schemas.microsoft.com/office/drawing/2014/main" id="{70C57289-FA86-1B4A-B466-3705681DA718}"/>
              </a:ext>
            </a:extLst>
          </p:cNvPr>
          <p:cNvSpPr>
            <a:spLocks/>
          </p:cNvSpPr>
          <p:nvPr/>
        </p:nvSpPr>
        <p:spPr bwMode="auto">
          <a:xfrm>
            <a:off x="7329488" y="5665788"/>
            <a:ext cx="688975" cy="477837"/>
          </a:xfrm>
          <a:custGeom>
            <a:avLst/>
            <a:gdLst>
              <a:gd name="T0" fmla="*/ 0 w 690245"/>
              <a:gd name="T1" fmla="*/ 477613 h 478154"/>
              <a:gd name="T2" fmla="*/ 172522 w 690245"/>
              <a:gd name="T3" fmla="*/ 477613 h 478154"/>
              <a:gd name="T4" fmla="*/ 690151 w 690245"/>
              <a:gd name="T5" fmla="*/ 0 h 478154"/>
            </a:gdLst>
            <a:ahLst/>
            <a:cxnLst>
              <a:cxn ang="0">
                <a:pos x="T0" y="T1"/>
              </a:cxn>
              <a:cxn ang="0">
                <a:pos x="T2" y="T3"/>
              </a:cxn>
              <a:cxn ang="0">
                <a:pos x="T4" y="T5"/>
              </a:cxn>
            </a:cxnLst>
            <a:rect l="0" t="0" r="r" b="b"/>
            <a:pathLst>
              <a:path w="690245" h="478154">
                <a:moveTo>
                  <a:pt x="0" y="477613"/>
                </a:moveTo>
                <a:lnTo>
                  <a:pt x="172522" y="477613"/>
                </a:lnTo>
                <a:lnTo>
                  <a:pt x="690151" y="0"/>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11">
            <a:extLst>
              <a:ext uri="{FF2B5EF4-FFF2-40B4-BE49-F238E27FC236}">
                <a16:creationId xmlns:a16="http://schemas.microsoft.com/office/drawing/2014/main" id="{DB81E406-0D6F-564B-929E-D2A4DD6EEF93}"/>
              </a:ext>
            </a:extLst>
          </p:cNvPr>
          <p:cNvSpPr txBox="1">
            <a:spLocks noGrp="1"/>
          </p:cNvSpPr>
          <p:nvPr>
            <p:ph type="title"/>
          </p:nvPr>
        </p:nvSpPr>
        <p:spPr>
          <a:xfrm>
            <a:off x="9023350" y="549275"/>
            <a:ext cx="1219200" cy="539750"/>
          </a:xfrm>
          <a:solidFill>
            <a:srgbClr val="5B9BD5"/>
          </a:solidFill>
          <a:ln w="12700">
            <a:solidFill>
              <a:srgbClr val="5B9BD5"/>
            </a:solidFill>
          </a:ln>
        </p:spPr>
        <p:txBody>
          <a:bodyPr lIns="0" tIns="0" rIns="0" bIns="0">
            <a:spAutoFit/>
          </a:bodyPr>
          <a:lstStyle/>
          <a:p>
            <a:pPr marL="60325">
              <a:lnSpc>
                <a:spcPts val="2100"/>
              </a:lnSpc>
            </a:pPr>
            <a:r>
              <a:rPr lang="en-US" altLang="en-US" sz="1800">
                <a:latin typeface="Arial" panose="020B0604020202020204" pitchFamily="34" charset="0"/>
                <a:cs typeface="Arial" panose="020B0604020202020204" pitchFamily="34" charset="0"/>
              </a:rPr>
              <a:t>image as background</a:t>
            </a:r>
          </a:p>
        </p:txBody>
      </p:sp>
      <p:sp>
        <p:nvSpPr>
          <p:cNvPr id="12" name="object 12">
            <a:extLst>
              <a:ext uri="{FF2B5EF4-FFF2-40B4-BE49-F238E27FC236}">
                <a16:creationId xmlns:a16="http://schemas.microsoft.com/office/drawing/2014/main" id="{DF9AF1EE-5705-EC4F-8EEC-0E884BE038C7}"/>
              </a:ext>
            </a:extLst>
          </p:cNvPr>
          <p:cNvSpPr txBox="1"/>
          <p:nvPr/>
        </p:nvSpPr>
        <p:spPr>
          <a:xfrm>
            <a:off x="4730750" y="2139950"/>
            <a:ext cx="1422400" cy="538163"/>
          </a:xfrm>
          <a:prstGeom prst="rect">
            <a:avLst/>
          </a:prstGeom>
          <a:solidFill>
            <a:srgbClr val="5B9BD5"/>
          </a:solidFill>
          <a:ln w="12700">
            <a:solidFill>
              <a:srgbClr val="5B9BD5"/>
            </a:solidFill>
          </a:ln>
        </p:spPr>
        <p:txBody>
          <a:bodyPr lIns="0" tIns="0" rIns="0" bIns="0">
            <a:spAutoFit/>
          </a:bodyPr>
          <a:lstStyle>
            <a:lvl1pPr marL="1476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100"/>
              </a:lnSpc>
            </a:pPr>
            <a:r>
              <a:rPr lang="en-US" altLang="en-US">
                <a:solidFill>
                  <a:srgbClr val="FFFFFF"/>
                </a:solidFill>
                <a:latin typeface="Arial" panose="020B0604020202020204" pitchFamily="34" charset="0"/>
                <a:cs typeface="Arial" panose="020B0604020202020204" pitchFamily="34" charset="0"/>
              </a:rPr>
              <a:t>created on powerpoint</a:t>
            </a:r>
            <a:endParaRPr lang="en-US" altLang="en-US">
              <a:latin typeface="Arial" panose="020B0604020202020204" pitchFamily="34" charset="0"/>
              <a:cs typeface="Arial" panose="020B0604020202020204" pitchFamily="34" charset="0"/>
            </a:endParaRPr>
          </a:p>
        </p:txBody>
      </p:sp>
      <p:sp>
        <p:nvSpPr>
          <p:cNvPr id="13" name="object 13">
            <a:extLst>
              <a:ext uri="{FF2B5EF4-FFF2-40B4-BE49-F238E27FC236}">
                <a16:creationId xmlns:a16="http://schemas.microsoft.com/office/drawing/2014/main" id="{830D4458-91AC-734F-93A2-5B72DCA26193}"/>
              </a:ext>
            </a:extLst>
          </p:cNvPr>
          <p:cNvSpPr txBox="1"/>
          <p:nvPr/>
        </p:nvSpPr>
        <p:spPr>
          <a:xfrm>
            <a:off x="5086350" y="5607050"/>
            <a:ext cx="2070100" cy="538163"/>
          </a:xfrm>
          <a:prstGeom prst="rect">
            <a:avLst/>
          </a:prstGeom>
          <a:solidFill>
            <a:srgbClr val="5B9BD5"/>
          </a:solidFill>
          <a:ln w="12700">
            <a:solidFill>
              <a:srgbClr val="5B9BD5"/>
            </a:solidFill>
          </a:ln>
        </p:spPr>
        <p:txBody>
          <a:bodyPr lIns="0" tIns="0" rIns="0" bIns="0">
            <a:spAutoFit/>
          </a:bodyPr>
          <a:lstStyle/>
          <a:p>
            <a:pPr marL="114300">
              <a:lnSpc>
                <a:spcPts val="2130"/>
              </a:lnSpc>
              <a:defRPr/>
            </a:pPr>
            <a:r>
              <a:rPr spc="-30" dirty="0">
                <a:solidFill>
                  <a:srgbClr val="FFFFFF"/>
                </a:solidFill>
                <a:latin typeface="Arial"/>
                <a:cs typeface="Arial"/>
              </a:rPr>
              <a:t>i</a:t>
            </a:r>
            <a:r>
              <a:rPr spc="-80" dirty="0">
                <a:solidFill>
                  <a:srgbClr val="FFFFFF"/>
                </a:solidFill>
                <a:latin typeface="Arial"/>
                <a:cs typeface="Arial"/>
              </a:rPr>
              <a:t>m</a:t>
            </a:r>
            <a:r>
              <a:rPr spc="-105" dirty="0">
                <a:solidFill>
                  <a:srgbClr val="FFFFFF"/>
                </a:solidFill>
                <a:latin typeface="Arial"/>
                <a:cs typeface="Arial"/>
              </a:rPr>
              <a:t>a</a:t>
            </a:r>
            <a:r>
              <a:rPr spc="-204" dirty="0">
                <a:solidFill>
                  <a:srgbClr val="FFFFFF"/>
                </a:solidFill>
                <a:latin typeface="Arial"/>
                <a:cs typeface="Arial"/>
              </a:rPr>
              <a:t>g</a:t>
            </a:r>
            <a:r>
              <a:rPr spc="-110" dirty="0">
                <a:solidFill>
                  <a:srgbClr val="FFFFFF"/>
                </a:solidFill>
                <a:latin typeface="Arial"/>
                <a:cs typeface="Arial"/>
              </a:rPr>
              <a:t>e</a:t>
            </a:r>
            <a:r>
              <a:rPr dirty="0">
                <a:solidFill>
                  <a:srgbClr val="FFFFFF"/>
                </a:solidFill>
                <a:latin typeface="Arial"/>
                <a:cs typeface="Arial"/>
              </a:rPr>
              <a:t> </a:t>
            </a:r>
            <a:r>
              <a:rPr spc="-185" dirty="0">
                <a:solidFill>
                  <a:srgbClr val="FFFFFF"/>
                </a:solidFill>
                <a:latin typeface="Arial"/>
                <a:cs typeface="Arial"/>
              </a:rPr>
              <a:t>u</a:t>
            </a:r>
            <a:r>
              <a:rPr spc="-125" dirty="0">
                <a:solidFill>
                  <a:srgbClr val="FFFFFF"/>
                </a:solidFill>
                <a:latin typeface="Arial"/>
                <a:cs typeface="Arial"/>
              </a:rPr>
              <a:t>s</a:t>
            </a:r>
            <a:r>
              <a:rPr spc="-110" dirty="0">
                <a:solidFill>
                  <a:srgbClr val="FFFFFF"/>
                </a:solidFill>
                <a:latin typeface="Arial"/>
                <a:cs typeface="Arial"/>
              </a:rPr>
              <a:t>e</a:t>
            </a:r>
            <a:r>
              <a:rPr spc="-60" dirty="0">
                <a:solidFill>
                  <a:srgbClr val="FFFFFF"/>
                </a:solidFill>
                <a:latin typeface="Arial"/>
                <a:cs typeface="Arial"/>
              </a:rPr>
              <a:t>d</a:t>
            </a:r>
            <a:endParaRPr>
              <a:latin typeface="Arial"/>
              <a:cs typeface="Arial"/>
            </a:endParaRPr>
          </a:p>
          <a:p>
            <a:pPr marL="114300">
              <a:lnSpc>
                <a:spcPts val="2130"/>
              </a:lnSpc>
              <a:defRPr/>
            </a:pPr>
            <a:r>
              <a:rPr spc="-145" dirty="0">
                <a:solidFill>
                  <a:srgbClr val="FFFFFF"/>
                </a:solidFill>
                <a:latin typeface="Arial"/>
                <a:cs typeface="Arial"/>
              </a:rPr>
              <a:t>a</a:t>
            </a:r>
            <a:r>
              <a:rPr spc="-160" dirty="0">
                <a:solidFill>
                  <a:srgbClr val="FFFFFF"/>
                </a:solidFill>
                <a:latin typeface="Arial"/>
                <a:cs typeface="Arial"/>
              </a:rPr>
              <a:t>s</a:t>
            </a:r>
            <a:r>
              <a:rPr spc="-105" dirty="0">
                <a:solidFill>
                  <a:srgbClr val="FFFFFF"/>
                </a:solidFill>
                <a:latin typeface="Arial"/>
                <a:cs typeface="Arial"/>
              </a:rPr>
              <a:t> </a:t>
            </a:r>
            <a:r>
              <a:rPr spc="-65" dirty="0">
                <a:solidFill>
                  <a:srgbClr val="FFFFFF"/>
                </a:solidFill>
                <a:latin typeface="Arial"/>
                <a:cs typeface="Arial"/>
              </a:rPr>
              <a:t>a</a:t>
            </a:r>
            <a:r>
              <a:rPr spc="-150" dirty="0">
                <a:solidFill>
                  <a:srgbClr val="FFFFFF"/>
                </a:solidFill>
                <a:latin typeface="Arial"/>
                <a:cs typeface="Arial"/>
              </a:rPr>
              <a:t>n</a:t>
            </a:r>
            <a:r>
              <a:rPr spc="-5" dirty="0">
                <a:solidFill>
                  <a:srgbClr val="FFFFFF"/>
                </a:solidFill>
                <a:latin typeface="Arial"/>
                <a:cs typeface="Arial"/>
              </a:rPr>
              <a:t>i</a:t>
            </a:r>
            <a:r>
              <a:rPr spc="-105" dirty="0">
                <a:solidFill>
                  <a:srgbClr val="FFFFFF"/>
                </a:solidFill>
                <a:latin typeface="Arial"/>
                <a:cs typeface="Arial"/>
              </a:rPr>
              <a:t>m</a:t>
            </a:r>
            <a:r>
              <a:rPr spc="10" dirty="0">
                <a:solidFill>
                  <a:srgbClr val="FFFFFF"/>
                </a:solidFill>
                <a:latin typeface="Arial"/>
                <a:cs typeface="Arial"/>
              </a:rPr>
              <a:t>a</a:t>
            </a:r>
            <a:r>
              <a:rPr spc="-20" dirty="0">
                <a:solidFill>
                  <a:srgbClr val="FFFFFF"/>
                </a:solidFill>
                <a:latin typeface="Arial"/>
                <a:cs typeface="Arial"/>
              </a:rPr>
              <a:t>t</a:t>
            </a:r>
            <a:r>
              <a:rPr spc="-5" dirty="0">
                <a:solidFill>
                  <a:srgbClr val="FFFFFF"/>
                </a:solidFill>
                <a:latin typeface="Arial"/>
                <a:cs typeface="Arial"/>
              </a:rPr>
              <a:t>i</a:t>
            </a:r>
            <a:r>
              <a:rPr spc="-105" dirty="0">
                <a:solidFill>
                  <a:srgbClr val="FFFFFF"/>
                </a:solidFill>
                <a:latin typeface="Arial"/>
                <a:cs typeface="Arial"/>
              </a:rPr>
              <a:t>o</a:t>
            </a:r>
            <a:r>
              <a:rPr spc="-60" dirty="0">
                <a:solidFill>
                  <a:srgbClr val="FFFFFF"/>
                </a:solidFill>
                <a:latin typeface="Arial"/>
                <a:cs typeface="Arial"/>
              </a:rPr>
              <a:t>n</a:t>
            </a:r>
            <a:r>
              <a:rPr spc="-50" dirty="0">
                <a:solidFill>
                  <a:srgbClr val="FFFFFF"/>
                </a:solidFill>
                <a:latin typeface="Arial"/>
                <a:cs typeface="Arial"/>
              </a:rPr>
              <a:t> </a:t>
            </a:r>
            <a:r>
              <a:rPr spc="-75" dirty="0">
                <a:solidFill>
                  <a:srgbClr val="FFFFFF"/>
                </a:solidFill>
                <a:latin typeface="Arial"/>
                <a:cs typeface="Arial"/>
              </a:rPr>
              <a:t>ca</a:t>
            </a:r>
            <a:r>
              <a:rPr spc="-165" dirty="0">
                <a:solidFill>
                  <a:srgbClr val="FFFFFF"/>
                </a:solidFill>
                <a:latin typeface="Arial"/>
                <a:cs typeface="Arial"/>
              </a:rPr>
              <a:t>n</a:t>
            </a:r>
            <a:r>
              <a:rPr spc="-105" dirty="0">
                <a:solidFill>
                  <a:srgbClr val="FFFFFF"/>
                </a:solidFill>
                <a:latin typeface="Arial"/>
                <a:cs typeface="Arial"/>
              </a:rPr>
              <a:t>v</a:t>
            </a:r>
            <a:r>
              <a:rPr spc="-135" dirty="0">
                <a:solidFill>
                  <a:srgbClr val="FFFFFF"/>
                </a:solidFill>
                <a:latin typeface="Arial"/>
                <a:cs typeface="Arial"/>
              </a:rPr>
              <a:t>as</a:t>
            </a:r>
            <a:endParaRPr>
              <a:latin typeface="Arial"/>
              <a:cs typeface="Arial"/>
            </a:endParaRPr>
          </a:p>
        </p:txBody>
      </p:sp>
      <p:sp>
        <p:nvSpPr>
          <p:cNvPr id="26637" name="object 14">
            <a:extLst>
              <a:ext uri="{FF2B5EF4-FFF2-40B4-BE49-F238E27FC236}">
                <a16:creationId xmlns:a16="http://schemas.microsoft.com/office/drawing/2014/main" id="{456F5840-95F8-2745-B101-F8A7FCF514D2}"/>
              </a:ext>
            </a:extLst>
          </p:cNvPr>
          <p:cNvSpPr>
            <a:spLocks/>
          </p:cNvSpPr>
          <p:nvPr/>
        </p:nvSpPr>
        <p:spPr bwMode="auto">
          <a:xfrm>
            <a:off x="4095750" y="2317750"/>
            <a:ext cx="496888" cy="2143125"/>
          </a:xfrm>
          <a:custGeom>
            <a:avLst/>
            <a:gdLst>
              <a:gd name="T0" fmla="*/ 0 w 496570"/>
              <a:gd name="T1" fmla="*/ 2142638 h 2143125"/>
              <a:gd name="T2" fmla="*/ 496517 w 496570"/>
              <a:gd name="T3" fmla="*/ 0 h 2143125"/>
            </a:gdLst>
            <a:ahLst/>
            <a:cxnLst>
              <a:cxn ang="0">
                <a:pos x="T0" y="T1"/>
              </a:cxn>
              <a:cxn ang="0">
                <a:pos x="T2" y="T3"/>
              </a:cxn>
            </a:cxnLst>
            <a:rect l="0" t="0" r="r" b="b"/>
            <a:pathLst>
              <a:path w="496570" h="2143125">
                <a:moveTo>
                  <a:pt x="0" y="2142638"/>
                </a:moveTo>
                <a:lnTo>
                  <a:pt x="496517" y="0"/>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TextBox 14">
            <a:extLst>
              <a:ext uri="{FF2B5EF4-FFF2-40B4-BE49-F238E27FC236}">
                <a16:creationId xmlns:a16="http://schemas.microsoft.com/office/drawing/2014/main" id="{8EF768B1-F850-A14A-A8C6-340C30C89573}"/>
              </a:ext>
            </a:extLst>
          </p:cNvPr>
          <p:cNvSpPr txBox="1"/>
          <p:nvPr/>
        </p:nvSpPr>
        <p:spPr>
          <a:xfrm>
            <a:off x="423863" y="473075"/>
            <a:ext cx="5475287" cy="1230313"/>
          </a:xfrm>
          <a:prstGeom prst="rect">
            <a:avLst/>
          </a:prstGeom>
          <a:noFill/>
        </p:spPr>
        <p:txBody>
          <a:bodyPr>
            <a:spAutoFit/>
          </a:bodyPr>
          <a:lstStyle/>
          <a:p>
            <a:pPr>
              <a:defRPr/>
            </a:pPr>
            <a:r>
              <a:rPr lang="en-IE" sz="2000" b="1" spc="-90" dirty="0">
                <a:latin typeface="+mn-lt"/>
                <a:cs typeface="Arial"/>
              </a:rPr>
              <a:t>tip 3: f</a:t>
            </a:r>
            <a:r>
              <a:rPr lang="en-IE" sz="2000" b="1" spc="-40" dirty="0">
                <a:latin typeface="+mn-lt"/>
                <a:cs typeface="Arial"/>
              </a:rPr>
              <a:t>i</a:t>
            </a:r>
            <a:r>
              <a:rPr lang="en-IE" sz="2000" b="1" spc="-125" dirty="0">
                <a:latin typeface="+mn-lt"/>
                <a:cs typeface="Arial"/>
              </a:rPr>
              <a:t>n</a:t>
            </a:r>
            <a:r>
              <a:rPr lang="en-IE" sz="2000" b="1" spc="-150" dirty="0">
                <a:latin typeface="+mn-lt"/>
                <a:cs typeface="Arial"/>
              </a:rPr>
              <a:t>d</a:t>
            </a:r>
            <a:r>
              <a:rPr lang="en-IE" sz="2000" b="1" spc="-30" dirty="0">
                <a:latin typeface="+mn-lt"/>
                <a:cs typeface="Arial"/>
              </a:rPr>
              <a:t> </a:t>
            </a:r>
            <a:r>
              <a:rPr lang="en-IE" sz="2000" b="1" spc="-130" dirty="0">
                <a:latin typeface="+mn-lt"/>
                <a:cs typeface="Arial"/>
              </a:rPr>
              <a:t>o</a:t>
            </a:r>
            <a:r>
              <a:rPr lang="en-IE" sz="2000" b="1" spc="-70" dirty="0">
                <a:latin typeface="+mn-lt"/>
                <a:cs typeface="Arial"/>
              </a:rPr>
              <a:t>r</a:t>
            </a:r>
            <a:r>
              <a:rPr lang="en-IE" sz="2000" b="1" spc="-50" dirty="0">
                <a:latin typeface="+mn-lt"/>
                <a:cs typeface="Arial"/>
              </a:rPr>
              <a:t> </a:t>
            </a:r>
            <a:r>
              <a:rPr lang="en-IE" sz="2000" b="1" spc="-245" dirty="0">
                <a:latin typeface="+mn-lt"/>
                <a:cs typeface="Arial"/>
              </a:rPr>
              <a:t>c</a:t>
            </a:r>
            <a:r>
              <a:rPr lang="en-IE" sz="2000" b="1" spc="-160" dirty="0">
                <a:latin typeface="+mn-lt"/>
                <a:cs typeface="Arial"/>
              </a:rPr>
              <a:t>r</a:t>
            </a:r>
            <a:r>
              <a:rPr lang="en-IE" sz="2000" b="1" spc="-120" dirty="0">
                <a:latin typeface="+mn-lt"/>
                <a:cs typeface="Arial"/>
              </a:rPr>
              <a:t>e</a:t>
            </a:r>
            <a:r>
              <a:rPr lang="en-IE" sz="2000" b="1" spc="-114" dirty="0">
                <a:latin typeface="+mn-lt"/>
                <a:cs typeface="Arial"/>
              </a:rPr>
              <a:t>a</a:t>
            </a:r>
            <a:r>
              <a:rPr lang="en-IE" sz="2000" b="1" spc="30" dirty="0">
                <a:latin typeface="+mn-lt"/>
                <a:cs typeface="Arial"/>
              </a:rPr>
              <a:t>t</a:t>
            </a:r>
            <a:r>
              <a:rPr lang="en-IE" sz="2000" b="1" spc="-110" dirty="0">
                <a:latin typeface="+mn-lt"/>
                <a:cs typeface="Arial"/>
              </a:rPr>
              <a:t>e</a:t>
            </a:r>
            <a:r>
              <a:rPr lang="en-IE" sz="2000" b="1" spc="-165" dirty="0">
                <a:latin typeface="+mn-lt"/>
                <a:cs typeface="Arial"/>
              </a:rPr>
              <a:t> </a:t>
            </a:r>
            <a:r>
              <a:rPr lang="en-IE" sz="2000" b="1" spc="-114" dirty="0">
                <a:latin typeface="+mn-lt"/>
                <a:cs typeface="Arial"/>
              </a:rPr>
              <a:t>a</a:t>
            </a:r>
            <a:r>
              <a:rPr lang="en-IE" sz="2000" b="1" spc="-315" dirty="0">
                <a:latin typeface="+mn-lt"/>
                <a:cs typeface="Arial"/>
              </a:rPr>
              <a:t>s</a:t>
            </a:r>
            <a:r>
              <a:rPr lang="en-IE" sz="2000" b="1" spc="-55" dirty="0">
                <a:latin typeface="+mn-lt"/>
                <a:cs typeface="Arial"/>
              </a:rPr>
              <a:t> </a:t>
            </a:r>
            <a:r>
              <a:rPr lang="en-IE" sz="2000" b="1" spc="-185" dirty="0">
                <a:latin typeface="+mn-lt"/>
                <a:cs typeface="Arial"/>
              </a:rPr>
              <a:t>m</a:t>
            </a:r>
            <a:r>
              <a:rPr lang="en-IE" sz="2000" b="1" spc="-114" dirty="0">
                <a:latin typeface="+mn-lt"/>
                <a:cs typeface="Arial"/>
              </a:rPr>
              <a:t>a</a:t>
            </a:r>
            <a:r>
              <a:rPr lang="en-IE" sz="2000" b="1" spc="-125" dirty="0">
                <a:latin typeface="+mn-lt"/>
                <a:cs typeface="Arial"/>
              </a:rPr>
              <a:t>n</a:t>
            </a:r>
            <a:r>
              <a:rPr lang="en-IE" sz="2000" b="1" spc="-165" dirty="0">
                <a:latin typeface="+mn-lt"/>
                <a:cs typeface="Arial"/>
              </a:rPr>
              <a:t>y</a:t>
            </a:r>
            <a:r>
              <a:rPr lang="en-IE" sz="2000" b="1" spc="-204" dirty="0">
                <a:latin typeface="+mn-lt"/>
                <a:cs typeface="Arial"/>
              </a:rPr>
              <a:t> </a:t>
            </a:r>
            <a:r>
              <a:rPr lang="en-IE" sz="2000" b="1" spc="-325" dirty="0">
                <a:latin typeface="+mn-lt"/>
                <a:cs typeface="Arial"/>
              </a:rPr>
              <a:t>g</a:t>
            </a:r>
            <a:r>
              <a:rPr lang="en-IE" sz="2000" b="1" spc="-85" dirty="0">
                <a:latin typeface="+mn-lt"/>
                <a:cs typeface="Arial"/>
              </a:rPr>
              <a:t>r</a:t>
            </a:r>
            <a:r>
              <a:rPr lang="en-IE" sz="2000" b="1" spc="-114" dirty="0">
                <a:latin typeface="+mn-lt"/>
                <a:cs typeface="Arial"/>
              </a:rPr>
              <a:t>a</a:t>
            </a:r>
            <a:r>
              <a:rPr lang="en-IE" sz="2000" b="1" spc="-125" dirty="0">
                <a:latin typeface="+mn-lt"/>
                <a:cs typeface="Arial"/>
              </a:rPr>
              <a:t>ph</a:t>
            </a:r>
            <a:r>
              <a:rPr lang="en-IE" sz="2000" b="1" spc="-60" dirty="0">
                <a:latin typeface="+mn-lt"/>
                <a:cs typeface="Arial"/>
              </a:rPr>
              <a:t>i</a:t>
            </a:r>
            <a:r>
              <a:rPr lang="en-IE" sz="2000" b="1" spc="-335" dirty="0">
                <a:latin typeface="+mn-lt"/>
                <a:cs typeface="Arial"/>
              </a:rPr>
              <a:t>c</a:t>
            </a:r>
            <a:r>
              <a:rPr lang="en-IE" sz="2000" b="1" spc="-295" dirty="0">
                <a:latin typeface="+mn-lt"/>
                <a:cs typeface="Arial"/>
              </a:rPr>
              <a:t>s</a:t>
            </a:r>
            <a:r>
              <a:rPr lang="en-IE" sz="2000" b="1" spc="-55" dirty="0">
                <a:latin typeface="+mn-lt"/>
                <a:cs typeface="Arial"/>
              </a:rPr>
              <a:t> </a:t>
            </a:r>
            <a:r>
              <a:rPr lang="en-IE" sz="2000" b="1" spc="-114" dirty="0">
                <a:latin typeface="+mn-lt"/>
                <a:cs typeface="Arial"/>
              </a:rPr>
              <a:t>a</a:t>
            </a:r>
            <a:r>
              <a:rPr lang="en-IE" sz="2000" b="1" spc="-315" dirty="0">
                <a:latin typeface="+mn-lt"/>
                <a:cs typeface="Arial"/>
              </a:rPr>
              <a:t>s</a:t>
            </a:r>
            <a:r>
              <a:rPr lang="en-IE" sz="2000" b="1" spc="-155" dirty="0">
                <a:latin typeface="+mn-lt"/>
                <a:cs typeface="Arial"/>
              </a:rPr>
              <a:t> </a:t>
            </a:r>
            <a:r>
              <a:rPr lang="en-IE" sz="2000" b="1" spc="-215" dirty="0">
                <a:latin typeface="+mn-lt"/>
                <a:cs typeface="Arial"/>
              </a:rPr>
              <a:t>y</a:t>
            </a:r>
            <a:r>
              <a:rPr lang="en-IE" sz="2000" b="1" spc="-130" dirty="0">
                <a:latin typeface="+mn-lt"/>
                <a:cs typeface="Arial"/>
              </a:rPr>
              <a:t>o</a:t>
            </a:r>
            <a:r>
              <a:rPr lang="en-IE" sz="2000" b="1" spc="-150" dirty="0">
                <a:latin typeface="+mn-lt"/>
                <a:cs typeface="Arial"/>
              </a:rPr>
              <a:t>u</a:t>
            </a:r>
            <a:r>
              <a:rPr lang="en-IE" sz="2000" b="1" spc="-130" dirty="0">
                <a:latin typeface="+mn-lt"/>
                <a:cs typeface="Arial"/>
              </a:rPr>
              <a:t> </a:t>
            </a:r>
            <a:r>
              <a:rPr lang="en-IE" sz="2000" b="1" spc="-240" dirty="0">
                <a:latin typeface="+mn-lt"/>
                <a:cs typeface="Arial"/>
              </a:rPr>
              <a:t>c</a:t>
            </a:r>
            <a:r>
              <a:rPr lang="en-IE" sz="2000" b="1" spc="-190" dirty="0">
                <a:latin typeface="+mn-lt"/>
                <a:cs typeface="Arial"/>
              </a:rPr>
              <a:t>a</a:t>
            </a:r>
            <a:r>
              <a:rPr lang="en-IE" sz="2000" b="1" spc="-150" dirty="0">
                <a:latin typeface="+mn-lt"/>
                <a:cs typeface="Arial"/>
              </a:rPr>
              <a:t>n</a:t>
            </a:r>
            <a:r>
              <a:rPr lang="en-IE" sz="2000" b="1" spc="-30" dirty="0">
                <a:latin typeface="+mn-lt"/>
                <a:cs typeface="Arial"/>
              </a:rPr>
              <a:t> </a:t>
            </a:r>
            <a:r>
              <a:rPr lang="en-IE" spc="10" dirty="0">
                <a:latin typeface="+mn-lt"/>
                <a:cs typeface="Arial"/>
              </a:rPr>
              <a:t>t</a:t>
            </a:r>
            <a:r>
              <a:rPr lang="en-IE" spc="-20" dirty="0">
                <a:latin typeface="+mn-lt"/>
                <a:cs typeface="Arial"/>
              </a:rPr>
              <a:t>h</a:t>
            </a:r>
            <a:r>
              <a:rPr lang="en-IE" spc="-105" dirty="0">
                <a:latin typeface="+mn-lt"/>
                <a:cs typeface="Arial"/>
              </a:rPr>
              <a:t>a</a:t>
            </a:r>
            <a:r>
              <a:rPr lang="en-IE" spc="100" dirty="0">
                <a:latin typeface="+mn-lt"/>
                <a:cs typeface="Arial"/>
              </a:rPr>
              <a:t>t</a:t>
            </a:r>
            <a:r>
              <a:rPr lang="en-IE" spc="-105" dirty="0">
                <a:latin typeface="+mn-lt"/>
                <a:cs typeface="Arial"/>
              </a:rPr>
              <a:t> ca</a:t>
            </a:r>
            <a:r>
              <a:rPr lang="en-IE" spc="-60" dirty="0">
                <a:latin typeface="+mn-lt"/>
                <a:cs typeface="Arial"/>
              </a:rPr>
              <a:t>n</a:t>
            </a:r>
            <a:r>
              <a:rPr lang="en-IE" spc="-250" dirty="0">
                <a:latin typeface="+mn-lt"/>
                <a:cs typeface="Arial"/>
              </a:rPr>
              <a:t> </a:t>
            </a:r>
            <a:r>
              <a:rPr lang="en-IE" spc="-110" dirty="0">
                <a:latin typeface="+mn-lt"/>
                <a:cs typeface="Arial"/>
              </a:rPr>
              <a:t>be</a:t>
            </a:r>
            <a:r>
              <a:rPr lang="en-IE" spc="5" dirty="0">
                <a:latin typeface="+mn-lt"/>
                <a:cs typeface="Arial"/>
              </a:rPr>
              <a:t> </a:t>
            </a:r>
            <a:r>
              <a:rPr lang="en-IE" spc="-110" dirty="0">
                <a:latin typeface="+mn-lt"/>
                <a:cs typeface="Arial"/>
              </a:rPr>
              <a:t>up</a:t>
            </a:r>
            <a:r>
              <a:rPr lang="en-IE" spc="-5" dirty="0">
                <a:latin typeface="+mn-lt"/>
                <a:cs typeface="Arial"/>
              </a:rPr>
              <a:t>l</a:t>
            </a:r>
            <a:r>
              <a:rPr lang="en-IE" spc="-105" dirty="0">
                <a:latin typeface="+mn-lt"/>
                <a:cs typeface="Arial"/>
              </a:rPr>
              <a:t>oa</a:t>
            </a:r>
            <a:r>
              <a:rPr lang="en-IE" spc="-110" dirty="0">
                <a:latin typeface="+mn-lt"/>
                <a:cs typeface="Arial"/>
              </a:rPr>
              <a:t>d</a:t>
            </a:r>
            <a:r>
              <a:rPr lang="en-IE" spc="-105" dirty="0">
                <a:latin typeface="+mn-lt"/>
                <a:cs typeface="Arial"/>
              </a:rPr>
              <a:t>e</a:t>
            </a:r>
            <a:r>
              <a:rPr lang="en-IE" spc="-60" dirty="0">
                <a:latin typeface="+mn-lt"/>
                <a:cs typeface="Arial"/>
              </a:rPr>
              <a:t>d</a:t>
            </a:r>
            <a:r>
              <a:rPr lang="en-IE" spc="50" dirty="0">
                <a:latin typeface="+mn-lt"/>
                <a:cs typeface="Arial"/>
              </a:rPr>
              <a:t> </a:t>
            </a:r>
            <a:r>
              <a:rPr lang="en-IE" spc="-5" dirty="0">
                <a:latin typeface="+mn-lt"/>
                <a:cs typeface="Arial"/>
              </a:rPr>
              <a:t>i</a:t>
            </a:r>
            <a:r>
              <a:rPr lang="en-IE" spc="-110" dirty="0">
                <a:latin typeface="+mn-lt"/>
                <a:cs typeface="Arial"/>
              </a:rPr>
              <a:t>n</a:t>
            </a:r>
            <a:r>
              <a:rPr lang="en-IE" spc="20" dirty="0">
                <a:latin typeface="+mn-lt"/>
                <a:cs typeface="Arial"/>
              </a:rPr>
              <a:t>to</a:t>
            </a:r>
            <a:r>
              <a:rPr lang="en-IE" spc="10" dirty="0">
                <a:latin typeface="+mn-lt"/>
                <a:cs typeface="Arial"/>
              </a:rPr>
              <a:t> t</a:t>
            </a:r>
            <a:r>
              <a:rPr lang="en-IE" spc="-20" dirty="0">
                <a:latin typeface="+mn-lt"/>
                <a:cs typeface="Arial"/>
              </a:rPr>
              <a:t>h</a:t>
            </a:r>
            <a:r>
              <a:rPr lang="en-IE" spc="-110" dirty="0">
                <a:latin typeface="+mn-lt"/>
                <a:cs typeface="Arial"/>
              </a:rPr>
              <a:t>e</a:t>
            </a:r>
            <a:r>
              <a:rPr lang="en-IE" spc="5" dirty="0">
                <a:latin typeface="+mn-lt"/>
                <a:cs typeface="Arial"/>
              </a:rPr>
              <a:t> </a:t>
            </a:r>
            <a:r>
              <a:rPr lang="en-IE" spc="-105" dirty="0">
                <a:latin typeface="+mn-lt"/>
                <a:cs typeface="Arial"/>
              </a:rPr>
              <a:t>me</a:t>
            </a:r>
            <a:r>
              <a:rPr lang="en-IE" spc="-110" dirty="0">
                <a:latin typeface="+mn-lt"/>
                <a:cs typeface="Arial"/>
              </a:rPr>
              <a:t>d</a:t>
            </a:r>
            <a:r>
              <a:rPr lang="en-IE" spc="-5" dirty="0">
                <a:latin typeface="+mn-lt"/>
                <a:cs typeface="Arial"/>
              </a:rPr>
              <a:t>i</a:t>
            </a:r>
            <a:r>
              <a:rPr lang="en-IE" spc="-140" dirty="0">
                <a:latin typeface="+mn-lt"/>
                <a:cs typeface="Arial"/>
              </a:rPr>
              <a:t>a</a:t>
            </a:r>
            <a:r>
              <a:rPr lang="en-IE" spc="-65" dirty="0">
                <a:latin typeface="+mn-lt"/>
                <a:cs typeface="Arial"/>
              </a:rPr>
              <a:t> </a:t>
            </a:r>
            <a:r>
              <a:rPr lang="en-IE" spc="-110" dirty="0">
                <a:latin typeface="+mn-lt"/>
                <a:cs typeface="Arial"/>
              </a:rPr>
              <a:t>d</a:t>
            </a:r>
            <a:r>
              <a:rPr lang="en-IE" spc="-5" dirty="0">
                <a:latin typeface="+mn-lt"/>
                <a:cs typeface="Arial"/>
              </a:rPr>
              <a:t>r</a:t>
            </a:r>
            <a:r>
              <a:rPr lang="en-IE" spc="-105" dirty="0">
                <a:latin typeface="+mn-lt"/>
                <a:cs typeface="Arial"/>
              </a:rPr>
              <a:t>a</a:t>
            </a:r>
            <a:r>
              <a:rPr lang="en-IE" spc="-5" dirty="0">
                <a:latin typeface="+mn-lt"/>
                <a:cs typeface="Arial"/>
              </a:rPr>
              <a:t>w</a:t>
            </a:r>
            <a:r>
              <a:rPr lang="en-IE" spc="-105" dirty="0">
                <a:latin typeface="+mn-lt"/>
                <a:cs typeface="Arial"/>
              </a:rPr>
              <a:t>e</a:t>
            </a:r>
            <a:r>
              <a:rPr lang="en-IE" spc="25" dirty="0">
                <a:latin typeface="+mn-lt"/>
                <a:cs typeface="Arial"/>
              </a:rPr>
              <a:t>r</a:t>
            </a:r>
            <a:r>
              <a:rPr lang="en-IE" spc="-130" dirty="0">
                <a:latin typeface="+mn-lt"/>
                <a:cs typeface="Arial"/>
              </a:rPr>
              <a:t> </a:t>
            </a:r>
            <a:r>
              <a:rPr lang="en-IE" spc="-105" dirty="0">
                <a:latin typeface="+mn-lt"/>
                <a:cs typeface="Arial"/>
              </a:rPr>
              <a:t>a</a:t>
            </a:r>
            <a:r>
              <a:rPr lang="en-IE" spc="-110" dirty="0">
                <a:latin typeface="+mn-lt"/>
                <a:cs typeface="Arial"/>
              </a:rPr>
              <a:t>n</a:t>
            </a:r>
            <a:r>
              <a:rPr lang="en-IE" spc="-60" dirty="0">
                <a:latin typeface="+mn-lt"/>
                <a:cs typeface="Arial"/>
              </a:rPr>
              <a:t>d</a:t>
            </a:r>
            <a:r>
              <a:rPr lang="en-IE" spc="-45" dirty="0">
                <a:latin typeface="+mn-lt"/>
                <a:cs typeface="Arial"/>
              </a:rPr>
              <a:t> </a:t>
            </a:r>
            <a:r>
              <a:rPr lang="en-IE" spc="-110" dirty="0">
                <a:latin typeface="+mn-lt"/>
                <a:cs typeface="Arial"/>
              </a:rPr>
              <a:t>d</a:t>
            </a:r>
            <a:r>
              <a:rPr lang="en-IE" spc="-5" dirty="0">
                <a:latin typeface="+mn-lt"/>
                <a:cs typeface="Arial"/>
              </a:rPr>
              <a:t>i</a:t>
            </a:r>
            <a:r>
              <a:rPr lang="en-IE" spc="-125" dirty="0">
                <a:latin typeface="+mn-lt"/>
                <a:cs typeface="Arial"/>
              </a:rPr>
              <a:t>s</a:t>
            </a:r>
            <a:r>
              <a:rPr lang="en-IE" spc="-185" dirty="0">
                <a:latin typeface="+mn-lt"/>
                <a:cs typeface="Arial"/>
              </a:rPr>
              <a:t>p</a:t>
            </a:r>
            <a:r>
              <a:rPr lang="en-IE" spc="-5" dirty="0">
                <a:latin typeface="+mn-lt"/>
                <a:cs typeface="Arial"/>
              </a:rPr>
              <a:t>l</a:t>
            </a:r>
            <a:r>
              <a:rPr lang="en-IE" spc="-105" dirty="0">
                <a:latin typeface="+mn-lt"/>
                <a:cs typeface="Arial"/>
              </a:rPr>
              <a:t>aye</a:t>
            </a:r>
            <a:r>
              <a:rPr lang="en-IE" spc="-60" dirty="0">
                <a:latin typeface="+mn-lt"/>
                <a:cs typeface="Arial"/>
              </a:rPr>
              <a:t>d</a:t>
            </a:r>
            <a:r>
              <a:rPr lang="en-IE" spc="-45" dirty="0">
                <a:latin typeface="+mn-lt"/>
                <a:cs typeface="Arial"/>
              </a:rPr>
              <a:t> </a:t>
            </a:r>
            <a:r>
              <a:rPr lang="en-IE" spc="-105" dirty="0">
                <a:latin typeface="+mn-lt"/>
                <a:cs typeface="Arial"/>
              </a:rPr>
              <a:t>a</a:t>
            </a:r>
            <a:r>
              <a:rPr lang="en-IE" spc="-200" dirty="0">
                <a:latin typeface="+mn-lt"/>
                <a:cs typeface="Arial"/>
              </a:rPr>
              <a:t>s</a:t>
            </a:r>
            <a:r>
              <a:rPr lang="en-IE" spc="-105" dirty="0">
                <a:latin typeface="+mn-lt"/>
                <a:cs typeface="Arial"/>
              </a:rPr>
              <a:t> </a:t>
            </a:r>
            <a:r>
              <a:rPr lang="en-IE" spc="-110" dirty="0">
                <a:latin typeface="+mn-lt"/>
                <a:cs typeface="Arial"/>
              </a:rPr>
              <a:t>b</a:t>
            </a:r>
            <a:r>
              <a:rPr lang="en-IE" spc="-105" dirty="0">
                <a:latin typeface="+mn-lt"/>
                <a:cs typeface="Arial"/>
              </a:rPr>
              <a:t>ack</a:t>
            </a:r>
            <a:r>
              <a:rPr lang="en-IE" spc="-204" dirty="0">
                <a:latin typeface="+mn-lt"/>
                <a:cs typeface="Arial"/>
              </a:rPr>
              <a:t>g</a:t>
            </a:r>
            <a:r>
              <a:rPr lang="en-IE" spc="-5" dirty="0">
                <a:latin typeface="+mn-lt"/>
                <a:cs typeface="Arial"/>
              </a:rPr>
              <a:t>r</a:t>
            </a:r>
            <a:r>
              <a:rPr lang="en-IE" spc="-105" dirty="0">
                <a:latin typeface="+mn-lt"/>
                <a:cs typeface="Arial"/>
              </a:rPr>
              <a:t>o</a:t>
            </a:r>
            <a:r>
              <a:rPr lang="en-IE" spc="-110" dirty="0">
                <a:latin typeface="+mn-lt"/>
                <a:cs typeface="Arial"/>
              </a:rPr>
              <a:t>und</a:t>
            </a:r>
            <a:r>
              <a:rPr lang="en-IE" spc="-55" dirty="0">
                <a:latin typeface="+mn-lt"/>
                <a:cs typeface="Arial"/>
              </a:rPr>
              <a:t>,</a:t>
            </a:r>
            <a:r>
              <a:rPr lang="en-IE" spc="150" dirty="0">
                <a:latin typeface="+mn-lt"/>
                <a:cs typeface="Arial"/>
              </a:rPr>
              <a:t> </a:t>
            </a:r>
            <a:r>
              <a:rPr lang="en-IE" spc="-5" dirty="0">
                <a:latin typeface="+mn-lt"/>
                <a:cs typeface="Arial"/>
              </a:rPr>
              <a:t>i</a:t>
            </a:r>
            <a:r>
              <a:rPr lang="en-IE" spc="-105" dirty="0">
                <a:latin typeface="+mn-lt"/>
                <a:cs typeface="Arial"/>
              </a:rPr>
              <a:t>ma</a:t>
            </a:r>
            <a:r>
              <a:rPr lang="en-IE" spc="-204" dirty="0">
                <a:latin typeface="+mn-lt"/>
                <a:cs typeface="Arial"/>
              </a:rPr>
              <a:t>g</a:t>
            </a:r>
            <a:r>
              <a:rPr lang="en-IE" spc="-110" dirty="0">
                <a:latin typeface="+mn-lt"/>
                <a:cs typeface="Arial"/>
              </a:rPr>
              <a:t>e</a:t>
            </a:r>
            <a:r>
              <a:rPr lang="en-IE" spc="5" dirty="0">
                <a:latin typeface="+mn-lt"/>
                <a:cs typeface="Arial"/>
              </a:rPr>
              <a:t> </a:t>
            </a:r>
            <a:r>
              <a:rPr lang="en-IE" spc="-105" dirty="0">
                <a:latin typeface="+mn-lt"/>
                <a:cs typeface="Arial"/>
              </a:rPr>
              <a:t>o</a:t>
            </a:r>
            <a:r>
              <a:rPr lang="en-IE" spc="25" dirty="0">
                <a:latin typeface="+mn-lt"/>
                <a:cs typeface="Arial"/>
              </a:rPr>
              <a:t>r</a:t>
            </a:r>
            <a:r>
              <a:rPr lang="en-IE" spc="-130" dirty="0">
                <a:latin typeface="+mn-lt"/>
                <a:cs typeface="Arial"/>
              </a:rPr>
              <a:t> </a:t>
            </a:r>
            <a:r>
              <a:rPr lang="en-IE" spc="-110" dirty="0">
                <a:latin typeface="+mn-lt"/>
                <a:cs typeface="Arial"/>
              </a:rPr>
              <a:t>bu</a:t>
            </a:r>
            <a:r>
              <a:rPr lang="en-IE" spc="30" dirty="0">
                <a:latin typeface="+mn-lt"/>
                <a:cs typeface="Arial"/>
              </a:rPr>
              <a:t>tt</a:t>
            </a:r>
            <a:r>
              <a:rPr lang="en-IE" spc="25" dirty="0">
                <a:latin typeface="+mn-lt"/>
                <a:cs typeface="Arial"/>
              </a:rPr>
              <a:t>o</a:t>
            </a:r>
            <a:r>
              <a:rPr lang="en-IE" spc="-130" dirty="0">
                <a:latin typeface="+mn-lt"/>
                <a:cs typeface="Arial"/>
              </a:rPr>
              <a:t>n</a:t>
            </a:r>
            <a:r>
              <a:rPr lang="en-IE" spc="-50" dirty="0">
                <a:latin typeface="+mn-lt"/>
                <a:cs typeface="Arial"/>
              </a:rPr>
              <a:t>.</a:t>
            </a:r>
            <a:endParaRPr lang="en-IE" dirty="0">
              <a:latin typeface="+mn-lt"/>
              <a:cs typeface="Arial"/>
            </a:endParaRP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7E4B887-CEDD-AD47-B059-3B7F873C356E}"/>
              </a:ext>
            </a:extLst>
          </p:cNvPr>
          <p:cNvSpPr/>
          <p:nvPr/>
        </p:nvSpPr>
        <p:spPr>
          <a:xfrm>
            <a:off x="3187700" y="1784350"/>
            <a:ext cx="7881938" cy="4283075"/>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a:solidFill>
                  <a:srgbClr val="F2F2F2"/>
                </a:solidFill>
              </a:rPr>
              <a:t>app development: business plan</a:t>
            </a:r>
          </a:p>
          <a:p>
            <a:endParaRPr lang="en-US" altLang="en-US" sz="3600" b="1">
              <a:solidFill>
                <a:srgbClr val="F2F2F2"/>
              </a:solidFill>
            </a:endParaRPr>
          </a:p>
          <a:p>
            <a:r>
              <a:rPr lang="en-US" altLang="en-US" sz="1600">
                <a:solidFill>
                  <a:srgbClr val="F2F2F2"/>
                </a:solidFill>
                <a:latin typeface="Arial" panose="020B0604020202020204" pitchFamily="34" charset="0"/>
                <a:cs typeface="Arial" panose="020B0604020202020204" pitchFamily="34" charset="0"/>
              </a:rPr>
              <a:t>develop a business narrative </a:t>
            </a:r>
          </a:p>
          <a:p>
            <a:endParaRPr lang="en-US" altLang="en-US" sz="1600">
              <a:solidFill>
                <a:srgbClr val="F2F2F2"/>
              </a:solidFill>
              <a:latin typeface="Arial" panose="020B0604020202020204" pitchFamily="34" charset="0"/>
              <a:cs typeface="Arial" panose="020B0604020202020204" pitchFamily="34" charset="0"/>
            </a:endParaRPr>
          </a:p>
          <a:p>
            <a:r>
              <a:rPr lang="en-IE" altLang="en-US" sz="1600" b="1">
                <a:solidFill>
                  <a:srgbClr val="0070C0"/>
                </a:solidFill>
                <a:latin typeface="Arial" panose="020B0604020202020204" pitchFamily="34" charset="0"/>
                <a:cs typeface="Arial" panose="020B0604020202020204" pitchFamily="34" charset="0"/>
              </a:rPr>
              <a:t>- Executive summary </a:t>
            </a:r>
            <a:r>
              <a:rPr lang="en-IE" altLang="en-US" sz="1600">
                <a:solidFill>
                  <a:srgbClr val="0070C0"/>
                </a:solidFill>
                <a:latin typeface="Arial" panose="020B0604020202020204" pitchFamily="34" charset="0"/>
                <a:cs typeface="Arial" panose="020B0604020202020204" pitchFamily="34" charset="0"/>
              </a:rPr>
              <a:t>- A short and concise description of your business.</a:t>
            </a:r>
            <a:endParaRPr lang="en-IE" altLang="en-US" sz="1600">
              <a:latin typeface="Arial" panose="020B0604020202020204" pitchFamily="34" charset="0"/>
              <a:cs typeface="Arial" panose="020B0604020202020204" pitchFamily="34" charset="0"/>
            </a:endParaRPr>
          </a:p>
          <a:p>
            <a:pPr>
              <a:spcBef>
                <a:spcPts val="25"/>
              </a:spcBef>
            </a:pPr>
            <a:endParaRPr lang="en-IE" altLang="en-US" sz="1600">
              <a:latin typeface="Arial" panose="020B0604020202020204" pitchFamily="34" charset="0"/>
              <a:cs typeface="Arial" panose="020B0604020202020204" pitchFamily="34" charset="0"/>
            </a:endParaRPr>
          </a:p>
          <a:p>
            <a:pPr>
              <a:lnSpc>
                <a:spcPct val="102000"/>
              </a:lnSpc>
            </a:pPr>
            <a:r>
              <a:rPr lang="en-IE" altLang="en-US" sz="1600" b="1">
                <a:solidFill>
                  <a:srgbClr val="FFFFFF"/>
                </a:solidFill>
                <a:latin typeface="Arial" panose="020B0604020202020204" pitchFamily="34" charset="0"/>
                <a:cs typeface="Arial" panose="020B0604020202020204" pitchFamily="34" charset="0"/>
              </a:rPr>
              <a:t>- Company description </a:t>
            </a:r>
            <a:r>
              <a:rPr lang="en-IE" altLang="en-US" sz="1600">
                <a:solidFill>
                  <a:srgbClr val="FFFFFF"/>
                </a:solidFill>
                <a:latin typeface="Arial" panose="020B0604020202020204" pitchFamily="34" charset="0"/>
                <a:cs typeface="Arial" panose="020B0604020202020204" pitchFamily="34" charset="0"/>
              </a:rPr>
              <a:t>- Information on what you do, how and for whom.</a:t>
            </a:r>
            <a:endParaRPr lang="en-IE" altLang="en-US" sz="1600">
              <a:latin typeface="Arial" panose="020B0604020202020204" pitchFamily="34" charset="0"/>
              <a:cs typeface="Arial" panose="020B0604020202020204" pitchFamily="34" charset="0"/>
            </a:endParaRPr>
          </a:p>
          <a:p>
            <a:pPr>
              <a:spcBef>
                <a:spcPts val="25"/>
              </a:spcBef>
            </a:pPr>
            <a:endParaRPr lang="en-IE" altLang="en-US" sz="1600">
              <a:latin typeface="Arial" panose="020B0604020202020204" pitchFamily="34" charset="0"/>
              <a:cs typeface="Arial" panose="020B0604020202020204" pitchFamily="34" charset="0"/>
            </a:endParaRPr>
          </a:p>
          <a:p>
            <a:r>
              <a:rPr lang="en-IE" altLang="en-US" sz="1600" b="1">
                <a:solidFill>
                  <a:srgbClr val="0070C0"/>
                </a:solidFill>
                <a:latin typeface="Arial" panose="020B0604020202020204" pitchFamily="34" charset="0"/>
                <a:cs typeface="Arial" panose="020B0604020202020204" pitchFamily="34" charset="0"/>
              </a:rPr>
              <a:t>- Products and/or service description </a:t>
            </a:r>
            <a:r>
              <a:rPr lang="en-IE" altLang="en-US" sz="1600">
                <a:solidFill>
                  <a:srgbClr val="0070C0"/>
                </a:solidFill>
                <a:latin typeface="Arial" panose="020B0604020202020204" pitchFamily="34" charset="0"/>
                <a:cs typeface="Arial" panose="020B0604020202020204" pitchFamily="34" charset="0"/>
              </a:rPr>
              <a:t>- Define what products and/or services you sell, explain why it benefits your customers, and how your mobile app will be developed.</a:t>
            </a:r>
            <a:endParaRPr lang="en-IE" altLang="en-US" sz="1600">
              <a:latin typeface="Arial" panose="020B0604020202020204" pitchFamily="34" charset="0"/>
              <a:cs typeface="Arial" panose="020B0604020202020204" pitchFamily="34" charset="0"/>
            </a:endParaRPr>
          </a:p>
          <a:p>
            <a:pPr>
              <a:spcBef>
                <a:spcPts val="13"/>
              </a:spcBef>
            </a:pPr>
            <a:endParaRPr lang="en-IE" altLang="en-US" sz="1600">
              <a:latin typeface="Arial" panose="020B0604020202020204" pitchFamily="34" charset="0"/>
              <a:cs typeface="Arial" panose="020B0604020202020204" pitchFamily="34" charset="0"/>
            </a:endParaRPr>
          </a:p>
          <a:p>
            <a:r>
              <a:rPr lang="en-IE" altLang="en-US" sz="1600" b="1">
                <a:solidFill>
                  <a:srgbClr val="FFFFFF"/>
                </a:solidFill>
                <a:latin typeface="Arial" panose="020B0604020202020204" pitchFamily="34" charset="0"/>
                <a:cs typeface="Arial" panose="020B0604020202020204" pitchFamily="34" charset="0"/>
              </a:rPr>
              <a:t>- Market analysis </a:t>
            </a:r>
            <a:r>
              <a:rPr lang="en-IE" altLang="en-US" sz="1600">
                <a:solidFill>
                  <a:srgbClr val="FFFFFF"/>
                </a:solidFill>
                <a:latin typeface="Arial" panose="020B0604020202020204" pitchFamily="34" charset="0"/>
                <a:cs typeface="Arial" panose="020B0604020202020204" pitchFamily="34" charset="0"/>
              </a:rPr>
              <a:t>- Your consumer research and competitive analysis.</a:t>
            </a:r>
            <a:endParaRPr lang="en-IE" altLang="en-US" sz="1600">
              <a:latin typeface="Arial" panose="020B0604020202020204" pitchFamily="34" charset="0"/>
              <a:cs typeface="Arial" panose="020B0604020202020204" pitchFamily="34" charset="0"/>
            </a:endParaRPr>
          </a:p>
          <a:p>
            <a:endParaRPr lang="en-US" altLang="en-US" sz="36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bject 2">
            <a:extLst>
              <a:ext uri="{FF2B5EF4-FFF2-40B4-BE49-F238E27FC236}">
                <a16:creationId xmlns:a16="http://schemas.microsoft.com/office/drawing/2014/main" id="{F4CE2C48-B8E9-B24F-8C64-CE1BF1E0D5EF}"/>
              </a:ext>
            </a:extLst>
          </p:cNvPr>
          <p:cNvSpPr>
            <a:spLocks/>
          </p:cNvSpPr>
          <p:nvPr/>
        </p:nvSpPr>
        <p:spPr bwMode="auto">
          <a:xfrm>
            <a:off x="0" y="0"/>
            <a:ext cx="12192000" cy="6858000"/>
          </a:xfrm>
          <a:custGeom>
            <a:avLst/>
            <a:gdLst>
              <a:gd name="T0" fmla="*/ 0 w 9906000"/>
              <a:gd name="T1" fmla="*/ 6858000 h 6858000"/>
              <a:gd name="T2" fmla="*/ 9906000 w 9906000"/>
              <a:gd name="T3" fmla="*/ 6858000 h 6858000"/>
              <a:gd name="T4" fmla="*/ 9906000 w 9906000"/>
              <a:gd name="T5" fmla="*/ 0 h 6858000"/>
              <a:gd name="T6" fmla="*/ 0 w 9906000"/>
              <a:gd name="T7" fmla="*/ 0 h 6858000"/>
              <a:gd name="T8" fmla="*/ 0 w 9906000"/>
              <a:gd name="T9" fmla="*/ 6858000 h 6858000"/>
            </a:gdLst>
            <a:ahLst/>
            <a:cxnLst>
              <a:cxn ang="0">
                <a:pos x="T0" y="T1"/>
              </a:cxn>
              <a:cxn ang="0">
                <a:pos x="T2" y="T3"/>
              </a:cxn>
              <a:cxn ang="0">
                <a:pos x="T4" y="T5"/>
              </a:cxn>
              <a:cxn ang="0">
                <a:pos x="T6" y="T7"/>
              </a:cxn>
              <a:cxn ang="0">
                <a:pos x="T8" y="T9"/>
              </a:cxn>
            </a:cxnLst>
            <a:rect l="0" t="0" r="r" b="b"/>
            <a:pathLst>
              <a:path w="9906000" h="6858000">
                <a:moveTo>
                  <a:pt x="0" y="6858000"/>
                </a:moveTo>
                <a:lnTo>
                  <a:pt x="9906000" y="6858000"/>
                </a:lnTo>
                <a:lnTo>
                  <a:pt x="9906000" y="0"/>
                </a:lnTo>
                <a:lnTo>
                  <a:pt x="0" y="0"/>
                </a:lnTo>
                <a:lnTo>
                  <a:pt x="0" y="6858000"/>
                </a:ln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38C0ECB9-2C91-594F-AACC-9DC03B2B8A75}"/>
              </a:ext>
            </a:extLst>
          </p:cNvPr>
          <p:cNvSpPr txBox="1">
            <a:spLocks noGrp="1"/>
          </p:cNvSpPr>
          <p:nvPr>
            <p:ph type="title"/>
          </p:nvPr>
        </p:nvSpPr>
        <p:spPr>
          <a:xfrm>
            <a:off x="1981200" y="566738"/>
            <a:ext cx="10515600" cy="922337"/>
          </a:xfrm>
        </p:spPr>
        <p:txBody>
          <a:bodyPr lIns="0" tIns="243085" rIns="0" bIns="0" rtlCol="0">
            <a:spAutoFit/>
          </a:bodyPr>
          <a:lstStyle/>
          <a:p>
            <a:pPr marL="776605">
              <a:lnSpc>
                <a:spcPct val="100000"/>
              </a:lnSpc>
              <a:defRPr/>
            </a:pPr>
            <a:r>
              <a:rPr spc="-15" dirty="0"/>
              <a:t>t</a:t>
            </a:r>
            <a:r>
              <a:rPr spc="-25" dirty="0"/>
              <a:t>i</a:t>
            </a:r>
            <a:r>
              <a:rPr spc="-340" dirty="0"/>
              <a:t>p</a:t>
            </a:r>
            <a:r>
              <a:rPr spc="-755" dirty="0"/>
              <a:t>s</a:t>
            </a:r>
          </a:p>
        </p:txBody>
      </p:sp>
      <p:sp>
        <p:nvSpPr>
          <p:cNvPr id="4" name="object 4">
            <a:extLst>
              <a:ext uri="{FF2B5EF4-FFF2-40B4-BE49-F238E27FC236}">
                <a16:creationId xmlns:a16="http://schemas.microsoft.com/office/drawing/2014/main" id="{A68C9629-E01A-404F-802A-B39DD6FB12F7}"/>
              </a:ext>
            </a:extLst>
          </p:cNvPr>
          <p:cNvSpPr txBox="1"/>
          <p:nvPr/>
        </p:nvSpPr>
        <p:spPr>
          <a:xfrm>
            <a:off x="2932113" y="1676400"/>
            <a:ext cx="6772275" cy="4610100"/>
          </a:xfrm>
          <a:prstGeom prst="rect">
            <a:avLst/>
          </a:prstGeom>
        </p:spPr>
        <p:txBody>
          <a:bodyPr lIns="0" tIns="0" rIns="0" bIns="0">
            <a:spAutoFit/>
          </a:bodyPr>
          <a:lstStyle>
            <a:lvl1pPr marL="355600" indent="-342900">
              <a:tabLst>
                <a:tab pos="355600" algn="l"/>
              </a:tabLst>
              <a:defRPr>
                <a:solidFill>
                  <a:schemeClr val="tx1"/>
                </a:solidFill>
                <a:latin typeface="Calibri" panose="020F0502020204030204" pitchFamily="34" charset="0"/>
              </a:defRPr>
            </a:lvl1pPr>
            <a:lvl2pPr marL="742950" indent="-285750">
              <a:tabLst>
                <a:tab pos="355600" algn="l"/>
              </a:tabLst>
              <a:defRPr>
                <a:solidFill>
                  <a:schemeClr val="tx1"/>
                </a:solidFill>
                <a:latin typeface="Calibri" panose="020F0502020204030204" pitchFamily="34" charset="0"/>
              </a:defRPr>
            </a:lvl2pPr>
            <a:lvl3pPr marL="1143000" indent="-228600">
              <a:tabLst>
                <a:tab pos="355600" algn="l"/>
              </a:tabLst>
              <a:defRPr>
                <a:solidFill>
                  <a:schemeClr val="tx1"/>
                </a:solidFill>
                <a:latin typeface="Calibri" panose="020F0502020204030204" pitchFamily="34" charset="0"/>
              </a:defRPr>
            </a:lvl3pPr>
            <a:lvl4pPr marL="1600200" indent="-228600">
              <a:tabLst>
                <a:tab pos="355600" algn="l"/>
              </a:tabLst>
              <a:defRPr>
                <a:solidFill>
                  <a:schemeClr val="tx1"/>
                </a:solidFill>
                <a:latin typeface="Calibri" panose="020F0502020204030204" pitchFamily="34" charset="0"/>
              </a:defRPr>
            </a:lvl4pPr>
            <a:lvl5pPr marL="2057400" indent="-228600">
              <a:tabLst>
                <a:tab pos="35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9pPr>
          </a:lstStyle>
          <a:p>
            <a:pPr algn="just">
              <a:buFontTx/>
              <a:buAutoNum type="arabicPeriod"/>
            </a:pPr>
            <a:r>
              <a:rPr lang="en-US" altLang="en-US">
                <a:latin typeface="Arial" panose="020B0604020202020204" pitchFamily="34" charset="0"/>
                <a:cs typeface="Arial" panose="020B0604020202020204" pitchFamily="34" charset="0"/>
              </a:rPr>
              <a:t>Identify the problem you are solving, </a:t>
            </a:r>
            <a:r>
              <a:rPr lang="en-US" altLang="en-US" sz="2000" b="1">
                <a:latin typeface="Arial" panose="020B0604020202020204" pitchFamily="34" charset="0"/>
                <a:cs typeface="Arial" panose="020B0604020202020204" pitchFamily="34" charset="0"/>
              </a:rPr>
              <a:t>why you are solving this problem </a:t>
            </a:r>
            <a:r>
              <a:rPr lang="en-US" altLang="en-US">
                <a:latin typeface="Arial" panose="020B0604020202020204" pitchFamily="34" charset="0"/>
                <a:cs typeface="Arial" panose="020B0604020202020204" pitchFamily="34" charset="0"/>
              </a:rPr>
              <a:t>and how your solution is part of your company mission and for social good.</a:t>
            </a:r>
          </a:p>
          <a:p>
            <a:pPr>
              <a:spcBef>
                <a:spcPts val="13"/>
              </a:spcBef>
              <a:buFont typeface="Arial" panose="020B0604020202020204" pitchFamily="34" charset="0"/>
              <a:buAutoNum type="arabicPeriod"/>
            </a:pPr>
            <a:endParaRPr lang="en-US" altLang="en-US">
              <a:latin typeface="Times New Roman" panose="02020603050405020304" pitchFamily="18" charset="0"/>
              <a:cs typeface="Times New Roman" panose="02020603050405020304" pitchFamily="18" charset="0"/>
            </a:endParaRPr>
          </a:p>
          <a:p>
            <a:pPr>
              <a:buFontTx/>
              <a:buAutoNum type="arabicPeriod"/>
            </a:pPr>
            <a:r>
              <a:rPr lang="en-US" altLang="en-US">
                <a:latin typeface="Arial" panose="020B0604020202020204" pitchFamily="34" charset="0"/>
                <a:cs typeface="Arial" panose="020B0604020202020204" pitchFamily="34" charset="0"/>
              </a:rPr>
              <a:t>Clearly </a:t>
            </a:r>
            <a:r>
              <a:rPr lang="en-US" altLang="en-US" sz="2000" b="1">
                <a:latin typeface="Arial" panose="020B0604020202020204" pitchFamily="34" charset="0"/>
                <a:cs typeface="Arial" panose="020B0604020202020204" pitchFamily="34" charset="0"/>
              </a:rPr>
              <a:t>show that you understand the market </a:t>
            </a:r>
            <a:r>
              <a:rPr lang="en-US" altLang="en-US">
                <a:latin typeface="Arial" panose="020B0604020202020204" pitchFamily="34" charset="0"/>
                <a:cs typeface="Arial" panose="020B0604020202020204" pitchFamily="34" charset="0"/>
              </a:rPr>
              <a:t>you are entering: the number of potential users; the other products available to them; your unique selling point; and how you will reach users, including potential partners (like a charity in the space or government agencies).</a:t>
            </a:r>
          </a:p>
          <a:p>
            <a:pPr>
              <a:spcBef>
                <a:spcPts val="50"/>
              </a:spcBef>
              <a:buFont typeface="Arial" panose="020B0604020202020204" pitchFamily="34" charset="0"/>
              <a:buAutoNum type="arabicPeriod"/>
            </a:pPr>
            <a:endParaRPr lang="en-US" altLang="en-US">
              <a:latin typeface="Times New Roman" panose="02020603050405020304" pitchFamily="18" charset="0"/>
              <a:cs typeface="Times New Roman" panose="02020603050405020304" pitchFamily="18" charset="0"/>
            </a:endParaRPr>
          </a:p>
          <a:p>
            <a:pPr>
              <a:lnSpc>
                <a:spcPct val="101000"/>
              </a:lnSpc>
              <a:buFontTx/>
              <a:buAutoNum type="arabicPeriod"/>
            </a:pPr>
            <a:r>
              <a:rPr lang="en-US" altLang="en-US">
                <a:latin typeface="Arial" panose="020B0604020202020204" pitchFamily="34" charset="0"/>
                <a:cs typeface="Arial" panose="020B0604020202020204" pitchFamily="34" charset="0"/>
              </a:rPr>
              <a:t>Demonstrate </a:t>
            </a:r>
            <a:r>
              <a:rPr lang="en-US" altLang="en-US" sz="2000" b="1">
                <a:latin typeface="Arial" panose="020B0604020202020204" pitchFamily="34" charset="0"/>
                <a:cs typeface="Arial" panose="020B0604020202020204" pitchFamily="34" charset="0"/>
              </a:rPr>
              <a:t>your plan to make this a sustainable business </a:t>
            </a:r>
            <a:r>
              <a:rPr lang="en-US" altLang="en-US">
                <a:latin typeface="Arial" panose="020B0604020202020204" pitchFamily="34" charset="0"/>
                <a:cs typeface="Arial" panose="020B0604020202020204" pitchFamily="34" charset="0"/>
              </a:rPr>
              <a:t>by including revenue predictions, operations costs expectations, and product development strategies.</a:t>
            </a:r>
          </a:p>
          <a:p>
            <a:pPr>
              <a:spcBef>
                <a:spcPts val="13"/>
              </a:spcBef>
              <a:buFont typeface="Arial" panose="020B0604020202020204" pitchFamily="34" charset="0"/>
              <a:buAutoNum type="arabicPeriod"/>
            </a:pPr>
            <a:endParaRPr lang="en-US" altLang="en-US">
              <a:latin typeface="Times New Roman" panose="02020603050405020304" pitchFamily="18" charset="0"/>
              <a:cs typeface="Times New Roman" panose="02020603050405020304" pitchFamily="18" charset="0"/>
            </a:endParaRPr>
          </a:p>
          <a:p>
            <a:pPr>
              <a:buFontTx/>
              <a:buAutoNum type="arabicPeriod"/>
            </a:pPr>
            <a:r>
              <a:rPr lang="en-US" altLang="en-US">
                <a:latin typeface="Arial" panose="020B0604020202020204" pitchFamily="34" charset="0"/>
                <a:cs typeface="Arial" panose="020B0604020202020204" pitchFamily="34" charset="0"/>
              </a:rPr>
              <a:t>Use </a:t>
            </a:r>
            <a:r>
              <a:rPr lang="en-US" altLang="en-US" sz="2000" b="1">
                <a:latin typeface="Arial" panose="020B0604020202020204" pitchFamily="34" charset="0"/>
                <a:cs typeface="Arial" panose="020B0604020202020204" pitchFamily="34" charset="0"/>
              </a:rPr>
              <a:t>visual elements </a:t>
            </a:r>
            <a:r>
              <a:rPr lang="en-US" altLang="en-US">
                <a:latin typeface="Arial" panose="020B0604020202020204" pitchFamily="34" charset="0"/>
                <a:cs typeface="Arial" panose="020B0604020202020204" pitchFamily="34" charset="0"/>
              </a:rPr>
              <a:t>like pie charts, tables, graphs, etc. if possible— these can also be used in your presentation!!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bject 2">
            <a:extLst>
              <a:ext uri="{FF2B5EF4-FFF2-40B4-BE49-F238E27FC236}">
                <a16:creationId xmlns:a16="http://schemas.microsoft.com/office/drawing/2014/main" id="{11069B07-445D-314D-BA60-C852778254B1}"/>
              </a:ext>
            </a:extLst>
          </p:cNvPr>
          <p:cNvSpPr>
            <a:spLocks/>
          </p:cNvSpPr>
          <p:nvPr/>
        </p:nvSpPr>
        <p:spPr bwMode="auto">
          <a:xfrm>
            <a:off x="0" y="0"/>
            <a:ext cx="12192000" cy="6858000"/>
          </a:xfrm>
          <a:custGeom>
            <a:avLst/>
            <a:gdLst>
              <a:gd name="T0" fmla="*/ 0 w 9906000"/>
              <a:gd name="T1" fmla="*/ 6858000 h 6858000"/>
              <a:gd name="T2" fmla="*/ 9906000 w 9906000"/>
              <a:gd name="T3" fmla="*/ 6858000 h 6858000"/>
              <a:gd name="T4" fmla="*/ 9906000 w 9906000"/>
              <a:gd name="T5" fmla="*/ 0 h 6858000"/>
              <a:gd name="T6" fmla="*/ 0 w 9906000"/>
              <a:gd name="T7" fmla="*/ 0 h 6858000"/>
              <a:gd name="T8" fmla="*/ 0 w 9906000"/>
              <a:gd name="T9" fmla="*/ 6858000 h 6858000"/>
            </a:gdLst>
            <a:ahLst/>
            <a:cxnLst>
              <a:cxn ang="0">
                <a:pos x="T0" y="T1"/>
              </a:cxn>
              <a:cxn ang="0">
                <a:pos x="T2" y="T3"/>
              </a:cxn>
              <a:cxn ang="0">
                <a:pos x="T4" y="T5"/>
              </a:cxn>
              <a:cxn ang="0">
                <a:pos x="T6" y="T7"/>
              </a:cxn>
              <a:cxn ang="0">
                <a:pos x="T8" y="T9"/>
              </a:cxn>
            </a:cxnLst>
            <a:rect l="0" t="0" r="r" b="b"/>
            <a:pathLst>
              <a:path w="9906000" h="6858000">
                <a:moveTo>
                  <a:pt x="0" y="6858000"/>
                </a:moveTo>
                <a:lnTo>
                  <a:pt x="9906000" y="6858000"/>
                </a:lnTo>
                <a:lnTo>
                  <a:pt x="9906000" y="0"/>
                </a:lnTo>
                <a:lnTo>
                  <a:pt x="0" y="0"/>
                </a:lnTo>
                <a:lnTo>
                  <a:pt x="0" y="6858000"/>
                </a:ln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698" name="object 3">
            <a:extLst>
              <a:ext uri="{FF2B5EF4-FFF2-40B4-BE49-F238E27FC236}">
                <a16:creationId xmlns:a16="http://schemas.microsoft.com/office/drawing/2014/main" id="{DCDF7AA0-6741-BD47-ABB5-62044522D6FD}"/>
              </a:ext>
            </a:extLst>
          </p:cNvPr>
          <p:cNvSpPr>
            <a:spLocks/>
          </p:cNvSpPr>
          <p:nvPr/>
        </p:nvSpPr>
        <p:spPr bwMode="auto">
          <a:xfrm>
            <a:off x="1390650" y="1216025"/>
            <a:ext cx="588963" cy="2185988"/>
          </a:xfrm>
          <a:custGeom>
            <a:avLst/>
            <a:gdLst>
              <a:gd name="T0" fmla="*/ 3733104 w 589280"/>
              <a:gd name="T1" fmla="*/ 0 h 2186304"/>
              <a:gd name="T2" fmla="*/ 4322200 w 589280"/>
              <a:gd name="T3" fmla="*/ 2185922 h 2186304"/>
              <a:gd name="T4" fmla="*/ 4322200 w 589280"/>
              <a:gd name="T5" fmla="*/ 0 h 2186304"/>
              <a:gd name="T6" fmla="*/ 3733104 w 589280"/>
              <a:gd name="T7" fmla="*/ 0 h 2186304"/>
            </a:gdLst>
            <a:ahLst/>
            <a:cxnLst>
              <a:cxn ang="0">
                <a:pos x="T0" y="T1"/>
              </a:cxn>
              <a:cxn ang="0">
                <a:pos x="T2" y="T3"/>
              </a:cxn>
              <a:cxn ang="0">
                <a:pos x="T4" y="T5"/>
              </a:cxn>
              <a:cxn ang="0">
                <a:pos x="T6" y="T7"/>
              </a:cxn>
            </a:cxnLst>
            <a:rect l="0" t="0" r="r" b="b"/>
            <a:pathLst>
              <a:path w="589280" h="2186304">
                <a:moveTo>
                  <a:pt x="3733104" y="0"/>
                </a:moveTo>
                <a:lnTo>
                  <a:pt x="4322200" y="2185922"/>
                </a:lnTo>
                <a:lnTo>
                  <a:pt x="4322200" y="0"/>
                </a:lnTo>
                <a:lnTo>
                  <a:pt x="3733104" y="0"/>
                </a:ln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699" name="object 4">
            <a:extLst>
              <a:ext uri="{FF2B5EF4-FFF2-40B4-BE49-F238E27FC236}">
                <a16:creationId xmlns:a16="http://schemas.microsoft.com/office/drawing/2014/main" id="{BC4703C6-9EC7-334E-ABF7-B9565321DDBD}"/>
              </a:ext>
            </a:extLst>
          </p:cNvPr>
          <p:cNvSpPr>
            <a:spLocks noChangeArrowheads="1"/>
          </p:cNvSpPr>
          <p:nvPr/>
        </p:nvSpPr>
        <p:spPr bwMode="auto">
          <a:xfrm>
            <a:off x="1390650" y="1216025"/>
            <a:ext cx="588963" cy="21859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0" name="object 5">
            <a:extLst>
              <a:ext uri="{FF2B5EF4-FFF2-40B4-BE49-F238E27FC236}">
                <a16:creationId xmlns:a16="http://schemas.microsoft.com/office/drawing/2014/main" id="{28961968-BB87-F747-8EA3-5B7A349623C8}"/>
              </a:ext>
            </a:extLst>
          </p:cNvPr>
          <p:cNvSpPr>
            <a:spLocks/>
          </p:cNvSpPr>
          <p:nvPr/>
        </p:nvSpPr>
        <p:spPr bwMode="auto">
          <a:xfrm>
            <a:off x="1390650" y="209550"/>
            <a:ext cx="3732213" cy="1006475"/>
          </a:xfrm>
          <a:custGeom>
            <a:avLst/>
            <a:gdLst>
              <a:gd name="T0" fmla="*/ 4322200 w 3733165"/>
              <a:gd name="T1" fmla="*/ 2185922 h 1006475"/>
              <a:gd name="T2" fmla="*/ 589096 w 3733165"/>
              <a:gd name="T3" fmla="*/ 3191978 h 1006475"/>
              <a:gd name="T4" fmla="*/ 4322200 w 3733165"/>
              <a:gd name="T5" fmla="*/ 3191978 h 1006475"/>
              <a:gd name="T6" fmla="*/ 4322200 w 3733165"/>
              <a:gd name="T7" fmla="*/ 2185922 h 1006475"/>
            </a:gdLst>
            <a:ahLst/>
            <a:cxnLst>
              <a:cxn ang="0">
                <a:pos x="T0" y="T1"/>
              </a:cxn>
              <a:cxn ang="0">
                <a:pos x="T2" y="T3"/>
              </a:cxn>
              <a:cxn ang="0">
                <a:pos x="T4" y="T5"/>
              </a:cxn>
              <a:cxn ang="0">
                <a:pos x="T6" y="T7"/>
              </a:cxn>
            </a:cxnLst>
            <a:rect l="0" t="0" r="r" b="b"/>
            <a:pathLst>
              <a:path w="3733165" h="1006475">
                <a:moveTo>
                  <a:pt x="4322200" y="2185922"/>
                </a:moveTo>
                <a:lnTo>
                  <a:pt x="589096" y="3191978"/>
                </a:lnTo>
                <a:lnTo>
                  <a:pt x="4322200" y="3191978"/>
                </a:lnTo>
                <a:lnTo>
                  <a:pt x="4322200" y="2185922"/>
                </a:ln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1" name="object 6">
            <a:extLst>
              <a:ext uri="{FF2B5EF4-FFF2-40B4-BE49-F238E27FC236}">
                <a16:creationId xmlns:a16="http://schemas.microsoft.com/office/drawing/2014/main" id="{96AB2D34-549E-3745-8BDC-672E50D5D3BA}"/>
              </a:ext>
            </a:extLst>
          </p:cNvPr>
          <p:cNvSpPr>
            <a:spLocks noChangeArrowheads="1"/>
          </p:cNvSpPr>
          <p:nvPr/>
        </p:nvSpPr>
        <p:spPr bwMode="auto">
          <a:xfrm>
            <a:off x="1390650" y="209550"/>
            <a:ext cx="3732213" cy="10064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2" name="object 7">
            <a:extLst>
              <a:ext uri="{FF2B5EF4-FFF2-40B4-BE49-F238E27FC236}">
                <a16:creationId xmlns:a16="http://schemas.microsoft.com/office/drawing/2014/main" id="{3366CB35-17D1-2F4F-97D1-0BB8FDDF80B8}"/>
              </a:ext>
            </a:extLst>
          </p:cNvPr>
          <p:cNvSpPr>
            <a:spLocks noChangeArrowheads="1"/>
          </p:cNvSpPr>
          <p:nvPr/>
        </p:nvSpPr>
        <p:spPr bwMode="auto">
          <a:xfrm>
            <a:off x="1390650" y="209550"/>
            <a:ext cx="4321175" cy="31924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3" name="object 10">
            <a:extLst>
              <a:ext uri="{FF2B5EF4-FFF2-40B4-BE49-F238E27FC236}">
                <a16:creationId xmlns:a16="http://schemas.microsoft.com/office/drawing/2014/main" id="{9444B4A7-40BC-F548-A2FD-24D79AA892A8}"/>
              </a:ext>
            </a:extLst>
          </p:cNvPr>
          <p:cNvSpPr>
            <a:spLocks/>
          </p:cNvSpPr>
          <p:nvPr/>
        </p:nvSpPr>
        <p:spPr bwMode="auto">
          <a:xfrm>
            <a:off x="5122863" y="209550"/>
            <a:ext cx="0" cy="0"/>
          </a:xfrm>
          <a:custGeom>
            <a:avLst/>
            <a:gdLst/>
            <a:ahLst/>
            <a:cxnLst>
              <a:cxn ang="0">
                <a:pos x="0" y="0"/>
              </a:cxn>
            </a:cxnLst>
            <a:rect l="0" t="0" r="r" b="b"/>
            <a:pathLst>
              <a:path>
                <a:moveTo>
                  <a:pt x="589096" y="3191978"/>
                </a:move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4" name="object 13">
            <a:extLst>
              <a:ext uri="{FF2B5EF4-FFF2-40B4-BE49-F238E27FC236}">
                <a16:creationId xmlns:a16="http://schemas.microsoft.com/office/drawing/2014/main" id="{874FF184-9FE0-334D-A74D-6DC806C4D2AA}"/>
              </a:ext>
            </a:extLst>
          </p:cNvPr>
          <p:cNvSpPr>
            <a:spLocks/>
          </p:cNvSpPr>
          <p:nvPr/>
        </p:nvSpPr>
        <p:spPr bwMode="auto">
          <a:xfrm>
            <a:off x="1382713" y="201613"/>
            <a:ext cx="4338637" cy="3208337"/>
          </a:xfrm>
          <a:custGeom>
            <a:avLst/>
            <a:gdLst>
              <a:gd name="T0" fmla="*/ 0 w 4338320"/>
              <a:gd name="T1" fmla="*/ 1009359 h 3208020"/>
              <a:gd name="T2" fmla="*/ 3745366 w 4338320"/>
              <a:gd name="T3" fmla="*/ 0 h 3208020"/>
              <a:gd name="T4" fmla="*/ 4337768 w 4338320"/>
              <a:gd name="T5" fmla="*/ 2198186 h 3208020"/>
              <a:gd name="T6" fmla="*/ 592401 w 4338320"/>
              <a:gd name="T7" fmla="*/ 3207546 h 3208020"/>
              <a:gd name="T8" fmla="*/ 0 w 4338320"/>
              <a:gd name="T9" fmla="*/ 1009359 h 3208020"/>
            </a:gdLst>
            <a:ahLst/>
            <a:cxnLst>
              <a:cxn ang="0">
                <a:pos x="T0" y="T1"/>
              </a:cxn>
              <a:cxn ang="0">
                <a:pos x="T2" y="T3"/>
              </a:cxn>
              <a:cxn ang="0">
                <a:pos x="T4" y="T5"/>
              </a:cxn>
              <a:cxn ang="0">
                <a:pos x="T6" y="T7"/>
              </a:cxn>
              <a:cxn ang="0">
                <a:pos x="T8" y="T9"/>
              </a:cxn>
            </a:cxnLst>
            <a:rect l="0" t="0" r="r" b="b"/>
            <a:pathLst>
              <a:path w="4338320" h="3208020">
                <a:moveTo>
                  <a:pt x="0" y="1009359"/>
                </a:moveTo>
                <a:lnTo>
                  <a:pt x="3745366" y="0"/>
                </a:lnTo>
                <a:lnTo>
                  <a:pt x="4337768" y="2198186"/>
                </a:lnTo>
                <a:lnTo>
                  <a:pt x="592401" y="3207546"/>
                </a:lnTo>
                <a:lnTo>
                  <a:pt x="0" y="1009359"/>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5" name="object 14">
            <a:extLst>
              <a:ext uri="{FF2B5EF4-FFF2-40B4-BE49-F238E27FC236}">
                <a16:creationId xmlns:a16="http://schemas.microsoft.com/office/drawing/2014/main" id="{6494E798-B78C-2D41-A33D-E199233EDDC6}"/>
              </a:ext>
            </a:extLst>
          </p:cNvPr>
          <p:cNvSpPr>
            <a:spLocks/>
          </p:cNvSpPr>
          <p:nvPr/>
        </p:nvSpPr>
        <p:spPr bwMode="auto">
          <a:xfrm>
            <a:off x="5641975" y="382588"/>
            <a:ext cx="1120775" cy="2662237"/>
          </a:xfrm>
          <a:custGeom>
            <a:avLst/>
            <a:gdLst>
              <a:gd name="T0" fmla="*/ 4683826 w 1120139"/>
              <a:gd name="T1" fmla="*/ 1499233 h 2662555"/>
              <a:gd name="T2" fmla="*/ 3563778 w 1120139"/>
              <a:gd name="T3" fmla="*/ 4161664 h 2662555"/>
              <a:gd name="T4" fmla="*/ 4683826 w 1120139"/>
              <a:gd name="T5" fmla="*/ 4161665 h 2662555"/>
              <a:gd name="T6" fmla="*/ 4683826 w 1120139"/>
              <a:gd name="T7" fmla="*/ 1499233 h 2662555"/>
            </a:gdLst>
            <a:ahLst/>
            <a:cxnLst>
              <a:cxn ang="0">
                <a:pos x="T0" y="T1"/>
              </a:cxn>
              <a:cxn ang="0">
                <a:pos x="T2" y="T3"/>
              </a:cxn>
              <a:cxn ang="0">
                <a:pos x="T4" y="T5"/>
              </a:cxn>
              <a:cxn ang="0">
                <a:pos x="T6" y="T7"/>
              </a:cxn>
            </a:cxnLst>
            <a:rect l="0" t="0" r="r" b="b"/>
            <a:pathLst>
              <a:path w="1120139" h="2662555">
                <a:moveTo>
                  <a:pt x="4683826" y="1499233"/>
                </a:moveTo>
                <a:lnTo>
                  <a:pt x="3563778" y="4161664"/>
                </a:lnTo>
                <a:lnTo>
                  <a:pt x="4683826" y="4161665"/>
                </a:lnTo>
                <a:lnTo>
                  <a:pt x="4683826" y="1499233"/>
                </a:ln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6" name="object 15">
            <a:extLst>
              <a:ext uri="{FF2B5EF4-FFF2-40B4-BE49-F238E27FC236}">
                <a16:creationId xmlns:a16="http://schemas.microsoft.com/office/drawing/2014/main" id="{3134AFF6-664C-6D44-932E-F56F6C20621D}"/>
              </a:ext>
            </a:extLst>
          </p:cNvPr>
          <p:cNvSpPr>
            <a:spLocks noChangeArrowheads="1"/>
          </p:cNvSpPr>
          <p:nvPr/>
        </p:nvSpPr>
        <p:spPr bwMode="auto">
          <a:xfrm>
            <a:off x="5641975" y="382588"/>
            <a:ext cx="1120775" cy="266223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7" name="object 16">
            <a:extLst>
              <a:ext uri="{FF2B5EF4-FFF2-40B4-BE49-F238E27FC236}">
                <a16:creationId xmlns:a16="http://schemas.microsoft.com/office/drawing/2014/main" id="{48BBEBD9-4EC4-AA49-BE45-F71C0EE9551B}"/>
              </a:ext>
            </a:extLst>
          </p:cNvPr>
          <p:cNvSpPr>
            <a:spLocks/>
          </p:cNvSpPr>
          <p:nvPr/>
        </p:nvSpPr>
        <p:spPr bwMode="auto">
          <a:xfrm>
            <a:off x="6762750" y="382588"/>
            <a:ext cx="3563938" cy="1500187"/>
          </a:xfrm>
          <a:custGeom>
            <a:avLst/>
            <a:gdLst>
              <a:gd name="T0" fmla="*/ 0 w 3564254"/>
              <a:gd name="T1" fmla="*/ 4161665 h 1499235"/>
              <a:gd name="T2" fmla="*/ 3563776 w 3564254"/>
              <a:gd name="T3" fmla="*/ 4161665 h 1499235"/>
              <a:gd name="T4" fmla="*/ 1 w 3564254"/>
              <a:gd name="T5" fmla="*/ 2662435 h 1499235"/>
              <a:gd name="T6" fmla="*/ 0 w 3564254"/>
              <a:gd name="T7" fmla="*/ 4161665 h 1499235"/>
            </a:gdLst>
            <a:ahLst/>
            <a:cxnLst>
              <a:cxn ang="0">
                <a:pos x="T0" y="T1"/>
              </a:cxn>
              <a:cxn ang="0">
                <a:pos x="T2" y="T3"/>
              </a:cxn>
              <a:cxn ang="0">
                <a:pos x="T4" y="T5"/>
              </a:cxn>
              <a:cxn ang="0">
                <a:pos x="T6" y="T7"/>
              </a:cxn>
            </a:cxnLst>
            <a:rect l="0" t="0" r="r" b="b"/>
            <a:pathLst>
              <a:path w="3564254" h="1499235">
                <a:moveTo>
                  <a:pt x="0" y="4161665"/>
                </a:moveTo>
                <a:lnTo>
                  <a:pt x="3563776" y="4161665"/>
                </a:lnTo>
                <a:lnTo>
                  <a:pt x="1" y="2662435"/>
                </a:lnTo>
                <a:lnTo>
                  <a:pt x="0" y="4161665"/>
                </a:ln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8" name="object 17">
            <a:extLst>
              <a:ext uri="{FF2B5EF4-FFF2-40B4-BE49-F238E27FC236}">
                <a16:creationId xmlns:a16="http://schemas.microsoft.com/office/drawing/2014/main" id="{DDDA9BE1-6DD3-9245-8340-9387771DCD5B}"/>
              </a:ext>
            </a:extLst>
          </p:cNvPr>
          <p:cNvSpPr>
            <a:spLocks noChangeArrowheads="1"/>
          </p:cNvSpPr>
          <p:nvPr/>
        </p:nvSpPr>
        <p:spPr bwMode="auto">
          <a:xfrm>
            <a:off x="6762750" y="382588"/>
            <a:ext cx="3563938" cy="150018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9" name="object 18">
            <a:extLst>
              <a:ext uri="{FF2B5EF4-FFF2-40B4-BE49-F238E27FC236}">
                <a16:creationId xmlns:a16="http://schemas.microsoft.com/office/drawing/2014/main" id="{A121965B-8055-5B4C-AEA3-E1069B120704}"/>
              </a:ext>
            </a:extLst>
          </p:cNvPr>
          <p:cNvSpPr>
            <a:spLocks noChangeArrowheads="1"/>
          </p:cNvSpPr>
          <p:nvPr/>
        </p:nvSpPr>
        <p:spPr bwMode="auto">
          <a:xfrm>
            <a:off x="5641975" y="382588"/>
            <a:ext cx="4684713" cy="416242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0" name="object 21">
            <a:extLst>
              <a:ext uri="{FF2B5EF4-FFF2-40B4-BE49-F238E27FC236}">
                <a16:creationId xmlns:a16="http://schemas.microsoft.com/office/drawing/2014/main" id="{43290040-089C-4943-BE27-A578C2908E44}"/>
              </a:ext>
            </a:extLst>
          </p:cNvPr>
          <p:cNvSpPr>
            <a:spLocks/>
          </p:cNvSpPr>
          <p:nvPr/>
        </p:nvSpPr>
        <p:spPr bwMode="auto">
          <a:xfrm>
            <a:off x="10326688" y="1882775"/>
            <a:ext cx="0" cy="0"/>
          </a:xfrm>
          <a:custGeom>
            <a:avLst/>
            <a:gdLst/>
            <a:ahLst/>
            <a:cxnLst>
              <a:cxn ang="0">
                <a:pos x="0" y="0"/>
              </a:cxn>
            </a:cxnLst>
            <a:rect l="0" t="0" r="r" b="b"/>
            <a:pathLst>
              <a:path>
                <a:moveTo>
                  <a:pt x="0" y="2662434"/>
                </a:move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11" name="object 24">
            <a:extLst>
              <a:ext uri="{FF2B5EF4-FFF2-40B4-BE49-F238E27FC236}">
                <a16:creationId xmlns:a16="http://schemas.microsoft.com/office/drawing/2014/main" id="{BF278897-74C0-474E-9CAE-9E4A55C0CCFF}"/>
              </a:ext>
            </a:extLst>
          </p:cNvPr>
          <p:cNvSpPr>
            <a:spLocks/>
          </p:cNvSpPr>
          <p:nvPr/>
        </p:nvSpPr>
        <p:spPr bwMode="auto">
          <a:xfrm>
            <a:off x="9205913" y="4545013"/>
            <a:ext cx="0" cy="0"/>
          </a:xfrm>
          <a:custGeom>
            <a:avLst/>
            <a:gdLst/>
            <a:ahLst/>
            <a:cxnLst>
              <a:cxn ang="0">
                <a:pos x="0" y="0"/>
              </a:cxn>
            </a:cxnLst>
            <a:rect l="0" t="0" r="r" b="b"/>
            <a:pathLst>
              <a:path>
                <a:moveTo>
                  <a:pt x="1120045" y="0"/>
                </a:move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12" name="object 25">
            <a:extLst>
              <a:ext uri="{FF2B5EF4-FFF2-40B4-BE49-F238E27FC236}">
                <a16:creationId xmlns:a16="http://schemas.microsoft.com/office/drawing/2014/main" id="{DE99930B-D56B-BF49-8941-11D9E1C423B0}"/>
              </a:ext>
            </a:extLst>
          </p:cNvPr>
          <p:cNvSpPr>
            <a:spLocks/>
          </p:cNvSpPr>
          <p:nvPr/>
        </p:nvSpPr>
        <p:spPr bwMode="auto">
          <a:xfrm>
            <a:off x="5634038" y="374650"/>
            <a:ext cx="4700587" cy="4178300"/>
          </a:xfrm>
          <a:custGeom>
            <a:avLst/>
            <a:gdLst>
              <a:gd name="T0" fmla="*/ 1124972 w 4700905"/>
              <a:gd name="T1" fmla="*/ 0 h 4178300"/>
              <a:gd name="T2" fmla="*/ 4700457 w 4700905"/>
              <a:gd name="T3" fmla="*/ 1504155 h 4178300"/>
              <a:gd name="T4" fmla="*/ 3575484 w 4700905"/>
              <a:gd name="T5" fmla="*/ 4178296 h 4178300"/>
              <a:gd name="T6" fmla="*/ 0 w 4700905"/>
              <a:gd name="T7" fmla="*/ 2674140 h 4178300"/>
              <a:gd name="T8" fmla="*/ 1124972 w 4700905"/>
              <a:gd name="T9" fmla="*/ 0 h 4178300"/>
            </a:gdLst>
            <a:ahLst/>
            <a:cxnLst>
              <a:cxn ang="0">
                <a:pos x="T0" y="T1"/>
              </a:cxn>
              <a:cxn ang="0">
                <a:pos x="T2" y="T3"/>
              </a:cxn>
              <a:cxn ang="0">
                <a:pos x="T4" y="T5"/>
              </a:cxn>
              <a:cxn ang="0">
                <a:pos x="T6" y="T7"/>
              </a:cxn>
              <a:cxn ang="0">
                <a:pos x="T8" y="T9"/>
              </a:cxn>
            </a:cxnLst>
            <a:rect l="0" t="0" r="r" b="b"/>
            <a:pathLst>
              <a:path w="4700905" h="4178300">
                <a:moveTo>
                  <a:pt x="1124972" y="0"/>
                </a:moveTo>
                <a:lnTo>
                  <a:pt x="4700457" y="1504155"/>
                </a:lnTo>
                <a:lnTo>
                  <a:pt x="3575484" y="4178296"/>
                </a:lnTo>
                <a:lnTo>
                  <a:pt x="0" y="2674140"/>
                </a:lnTo>
                <a:lnTo>
                  <a:pt x="1124972" y="0"/>
                </a:lnTo>
                <a:close/>
              </a:path>
            </a:pathLst>
          </a:custGeom>
          <a:noFill/>
          <a:ln w="126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3" name="object 26">
            <a:extLst>
              <a:ext uri="{FF2B5EF4-FFF2-40B4-BE49-F238E27FC236}">
                <a16:creationId xmlns:a16="http://schemas.microsoft.com/office/drawing/2014/main" id="{DBD435E4-48E9-CA4D-8B3D-71CDE19A773C}"/>
              </a:ext>
            </a:extLst>
          </p:cNvPr>
          <p:cNvSpPr>
            <a:spLocks/>
          </p:cNvSpPr>
          <p:nvPr/>
        </p:nvSpPr>
        <p:spPr bwMode="auto">
          <a:xfrm>
            <a:off x="1298575" y="2582863"/>
            <a:ext cx="777875" cy="2790825"/>
          </a:xfrm>
          <a:custGeom>
            <a:avLst/>
            <a:gdLst>
              <a:gd name="T0" fmla="*/ 4842080 w 777875"/>
              <a:gd name="T1" fmla="*/ 1132125 h 2790825"/>
              <a:gd name="T2" fmla="*/ 4064819 w 777875"/>
              <a:gd name="T3" fmla="*/ 3922830 h 2790825"/>
              <a:gd name="T4" fmla="*/ 4842080 w 777875"/>
              <a:gd name="T5" fmla="*/ 3922830 h 2790825"/>
              <a:gd name="T6" fmla="*/ 4842080 w 777875"/>
              <a:gd name="T7" fmla="*/ 1132125 h 2790825"/>
            </a:gdLst>
            <a:ahLst/>
            <a:cxnLst>
              <a:cxn ang="0">
                <a:pos x="T0" y="T1"/>
              </a:cxn>
              <a:cxn ang="0">
                <a:pos x="T2" y="T3"/>
              </a:cxn>
              <a:cxn ang="0">
                <a:pos x="T4" y="T5"/>
              </a:cxn>
              <a:cxn ang="0">
                <a:pos x="T6" y="T7"/>
              </a:cxn>
            </a:cxnLst>
            <a:rect l="0" t="0" r="r" b="b"/>
            <a:pathLst>
              <a:path w="777875" h="2790825">
                <a:moveTo>
                  <a:pt x="4842080" y="1132125"/>
                </a:moveTo>
                <a:lnTo>
                  <a:pt x="4064819" y="3922830"/>
                </a:lnTo>
                <a:lnTo>
                  <a:pt x="4842080" y="3922830"/>
                </a:lnTo>
                <a:lnTo>
                  <a:pt x="4842080" y="1132125"/>
                </a:ln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14" name="object 27">
            <a:extLst>
              <a:ext uri="{FF2B5EF4-FFF2-40B4-BE49-F238E27FC236}">
                <a16:creationId xmlns:a16="http://schemas.microsoft.com/office/drawing/2014/main" id="{257D9F50-5A5E-7548-80D6-CD13099D9A85}"/>
              </a:ext>
            </a:extLst>
          </p:cNvPr>
          <p:cNvSpPr>
            <a:spLocks noChangeArrowheads="1"/>
          </p:cNvSpPr>
          <p:nvPr/>
        </p:nvSpPr>
        <p:spPr bwMode="auto">
          <a:xfrm>
            <a:off x="1298575" y="2582863"/>
            <a:ext cx="776288" cy="27908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5" name="object 28">
            <a:extLst>
              <a:ext uri="{FF2B5EF4-FFF2-40B4-BE49-F238E27FC236}">
                <a16:creationId xmlns:a16="http://schemas.microsoft.com/office/drawing/2014/main" id="{EB509482-6576-6445-9EAC-98FEE5DF1D5F}"/>
              </a:ext>
            </a:extLst>
          </p:cNvPr>
          <p:cNvSpPr>
            <a:spLocks/>
          </p:cNvSpPr>
          <p:nvPr/>
        </p:nvSpPr>
        <p:spPr bwMode="auto">
          <a:xfrm>
            <a:off x="2074863" y="2582863"/>
            <a:ext cx="4065587" cy="1131887"/>
          </a:xfrm>
          <a:custGeom>
            <a:avLst/>
            <a:gdLst>
              <a:gd name="T0" fmla="*/ 0 w 4065270"/>
              <a:gd name="T1" fmla="*/ 3922830 h 1132204"/>
              <a:gd name="T2" fmla="*/ 4064820 w 4065270"/>
              <a:gd name="T3" fmla="*/ 3922830 h 1132204"/>
              <a:gd name="T4" fmla="*/ 0 w 4065270"/>
              <a:gd name="T5" fmla="*/ 2790705 h 1132204"/>
              <a:gd name="T6" fmla="*/ 0 w 4065270"/>
              <a:gd name="T7" fmla="*/ 3922830 h 1132204"/>
            </a:gdLst>
            <a:ahLst/>
            <a:cxnLst>
              <a:cxn ang="0">
                <a:pos x="T0" y="T1"/>
              </a:cxn>
              <a:cxn ang="0">
                <a:pos x="T2" y="T3"/>
              </a:cxn>
              <a:cxn ang="0">
                <a:pos x="T4" y="T5"/>
              </a:cxn>
              <a:cxn ang="0">
                <a:pos x="T6" y="T7"/>
              </a:cxn>
            </a:cxnLst>
            <a:rect l="0" t="0" r="r" b="b"/>
            <a:pathLst>
              <a:path w="4065270" h="1132204">
                <a:moveTo>
                  <a:pt x="0" y="3922830"/>
                </a:moveTo>
                <a:lnTo>
                  <a:pt x="4064820" y="3922830"/>
                </a:lnTo>
                <a:lnTo>
                  <a:pt x="0" y="2790705"/>
                </a:lnTo>
                <a:lnTo>
                  <a:pt x="0" y="3922830"/>
                </a:ln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16" name="object 29">
            <a:extLst>
              <a:ext uri="{FF2B5EF4-FFF2-40B4-BE49-F238E27FC236}">
                <a16:creationId xmlns:a16="http://schemas.microsoft.com/office/drawing/2014/main" id="{A15F80FF-506F-E248-89AE-E305627F834A}"/>
              </a:ext>
            </a:extLst>
          </p:cNvPr>
          <p:cNvSpPr>
            <a:spLocks noChangeArrowheads="1"/>
          </p:cNvSpPr>
          <p:nvPr/>
        </p:nvSpPr>
        <p:spPr bwMode="auto">
          <a:xfrm>
            <a:off x="2074863" y="2582863"/>
            <a:ext cx="4065587" cy="1131887"/>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7" name="object 30">
            <a:extLst>
              <a:ext uri="{FF2B5EF4-FFF2-40B4-BE49-F238E27FC236}">
                <a16:creationId xmlns:a16="http://schemas.microsoft.com/office/drawing/2014/main" id="{43A7F51B-9CEF-B14E-A29E-46F1C6F514D9}"/>
              </a:ext>
            </a:extLst>
          </p:cNvPr>
          <p:cNvSpPr>
            <a:spLocks noChangeArrowheads="1"/>
          </p:cNvSpPr>
          <p:nvPr/>
        </p:nvSpPr>
        <p:spPr bwMode="auto">
          <a:xfrm>
            <a:off x="1298575" y="2582863"/>
            <a:ext cx="4841875" cy="392271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8" name="object 33">
            <a:extLst>
              <a:ext uri="{FF2B5EF4-FFF2-40B4-BE49-F238E27FC236}">
                <a16:creationId xmlns:a16="http://schemas.microsoft.com/office/drawing/2014/main" id="{8240C0F5-C078-1A45-A72F-3712B004B8E8}"/>
              </a:ext>
            </a:extLst>
          </p:cNvPr>
          <p:cNvSpPr>
            <a:spLocks/>
          </p:cNvSpPr>
          <p:nvPr/>
        </p:nvSpPr>
        <p:spPr bwMode="auto">
          <a:xfrm>
            <a:off x="6140450" y="3714750"/>
            <a:ext cx="0" cy="0"/>
          </a:xfrm>
          <a:custGeom>
            <a:avLst/>
            <a:gdLst/>
            <a:ahLst/>
            <a:cxnLst>
              <a:cxn ang="0">
                <a:pos x="0" y="0"/>
              </a:cxn>
            </a:cxnLst>
            <a:rect l="0" t="0" r="r" b="b"/>
            <a:pathLst>
              <a:path>
                <a:moveTo>
                  <a:pt x="1" y="2790705"/>
                </a:moveTo>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19" name="object 36">
            <a:extLst>
              <a:ext uri="{FF2B5EF4-FFF2-40B4-BE49-F238E27FC236}">
                <a16:creationId xmlns:a16="http://schemas.microsoft.com/office/drawing/2014/main" id="{1796E053-CDF7-4640-AE61-0C24B78FF212}"/>
              </a:ext>
            </a:extLst>
          </p:cNvPr>
          <p:cNvSpPr>
            <a:spLocks/>
          </p:cNvSpPr>
          <p:nvPr/>
        </p:nvSpPr>
        <p:spPr bwMode="auto">
          <a:xfrm>
            <a:off x="1290638" y="2574925"/>
            <a:ext cx="4857750" cy="3940175"/>
          </a:xfrm>
          <a:custGeom>
            <a:avLst/>
            <a:gdLst>
              <a:gd name="T0" fmla="*/ 780668 w 4857750"/>
              <a:gd name="T1" fmla="*/ 0 h 3938904"/>
              <a:gd name="T2" fmla="*/ 4857722 w 4857750"/>
              <a:gd name="T3" fmla="*/ 1135532 h 3938904"/>
              <a:gd name="T4" fmla="*/ 4077054 w 4857750"/>
              <a:gd name="T5" fmla="*/ 3938472 h 3938904"/>
              <a:gd name="T6" fmla="*/ 0 w 4857750"/>
              <a:gd name="T7" fmla="*/ 2802940 h 3938904"/>
              <a:gd name="T8" fmla="*/ 780668 w 4857750"/>
              <a:gd name="T9" fmla="*/ 0 h 3938904"/>
            </a:gdLst>
            <a:ahLst/>
            <a:cxnLst>
              <a:cxn ang="0">
                <a:pos x="T0" y="T1"/>
              </a:cxn>
              <a:cxn ang="0">
                <a:pos x="T2" y="T3"/>
              </a:cxn>
              <a:cxn ang="0">
                <a:pos x="T4" y="T5"/>
              </a:cxn>
              <a:cxn ang="0">
                <a:pos x="T6" y="T7"/>
              </a:cxn>
              <a:cxn ang="0">
                <a:pos x="T8" y="T9"/>
              </a:cxn>
            </a:cxnLst>
            <a:rect l="0" t="0" r="r" b="b"/>
            <a:pathLst>
              <a:path w="4857750" h="3938904">
                <a:moveTo>
                  <a:pt x="780668" y="0"/>
                </a:moveTo>
                <a:lnTo>
                  <a:pt x="4857722" y="1135532"/>
                </a:lnTo>
                <a:lnTo>
                  <a:pt x="4077054" y="3938472"/>
                </a:lnTo>
                <a:lnTo>
                  <a:pt x="0" y="2802940"/>
                </a:lnTo>
                <a:lnTo>
                  <a:pt x="780668"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0" name="object 37">
            <a:extLst>
              <a:ext uri="{FF2B5EF4-FFF2-40B4-BE49-F238E27FC236}">
                <a16:creationId xmlns:a16="http://schemas.microsoft.com/office/drawing/2014/main" id="{9EFE1864-6B6E-A442-9864-9EB10D5D9D6E}"/>
              </a:ext>
            </a:extLst>
          </p:cNvPr>
          <p:cNvSpPr>
            <a:spLocks noChangeArrowheads="1"/>
          </p:cNvSpPr>
          <p:nvPr/>
        </p:nvSpPr>
        <p:spPr bwMode="auto">
          <a:xfrm>
            <a:off x="6718300" y="4038600"/>
            <a:ext cx="3860800" cy="261620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1" name="object 38">
            <a:extLst>
              <a:ext uri="{FF2B5EF4-FFF2-40B4-BE49-F238E27FC236}">
                <a16:creationId xmlns:a16="http://schemas.microsoft.com/office/drawing/2014/main" id="{A0F16E52-5D31-084C-98F6-24701CFF5CF6}"/>
              </a:ext>
            </a:extLst>
          </p:cNvPr>
          <p:cNvSpPr>
            <a:spLocks/>
          </p:cNvSpPr>
          <p:nvPr/>
        </p:nvSpPr>
        <p:spPr bwMode="auto">
          <a:xfrm>
            <a:off x="6711950" y="4032250"/>
            <a:ext cx="3873500" cy="2628900"/>
          </a:xfrm>
          <a:custGeom>
            <a:avLst/>
            <a:gdLst>
              <a:gd name="T0" fmla="*/ 0 w 3873500"/>
              <a:gd name="T1" fmla="*/ 0 h 2628900"/>
              <a:gd name="T2" fmla="*/ 3873500 w 3873500"/>
              <a:gd name="T3" fmla="*/ 0 h 2628900"/>
              <a:gd name="T4" fmla="*/ 3873500 w 3873500"/>
              <a:gd name="T5" fmla="*/ 2628900 h 2628900"/>
              <a:gd name="T6" fmla="*/ 0 w 3873500"/>
              <a:gd name="T7" fmla="*/ 2628900 h 2628900"/>
              <a:gd name="T8" fmla="*/ 0 w 3873500"/>
              <a:gd name="T9" fmla="*/ 0 h 2628900"/>
            </a:gdLst>
            <a:ahLst/>
            <a:cxnLst>
              <a:cxn ang="0">
                <a:pos x="T0" y="T1"/>
              </a:cxn>
              <a:cxn ang="0">
                <a:pos x="T2" y="T3"/>
              </a:cxn>
              <a:cxn ang="0">
                <a:pos x="T4" y="T5"/>
              </a:cxn>
              <a:cxn ang="0">
                <a:pos x="T6" y="T7"/>
              </a:cxn>
              <a:cxn ang="0">
                <a:pos x="T8" y="T9"/>
              </a:cxn>
            </a:cxnLst>
            <a:rect l="0" t="0" r="r" b="b"/>
            <a:pathLst>
              <a:path w="3873500" h="2628900">
                <a:moveTo>
                  <a:pt x="0" y="0"/>
                </a:moveTo>
                <a:lnTo>
                  <a:pt x="3873500" y="0"/>
                </a:lnTo>
                <a:lnTo>
                  <a:pt x="3873500" y="2628900"/>
                </a:lnTo>
                <a:lnTo>
                  <a:pt x="0" y="26289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2" name="object 39">
            <a:extLst>
              <a:ext uri="{FF2B5EF4-FFF2-40B4-BE49-F238E27FC236}">
                <a16:creationId xmlns:a16="http://schemas.microsoft.com/office/drawing/2014/main" id="{8A3A2E1B-B24A-1146-AB5E-3B4BCE00D744}"/>
              </a:ext>
            </a:extLst>
          </p:cNvPr>
          <p:cNvSpPr>
            <a:spLocks/>
          </p:cNvSpPr>
          <p:nvPr/>
        </p:nvSpPr>
        <p:spPr bwMode="auto">
          <a:xfrm>
            <a:off x="9023350" y="387350"/>
            <a:ext cx="1219200" cy="863600"/>
          </a:xfrm>
          <a:custGeom>
            <a:avLst/>
            <a:gdLst>
              <a:gd name="T0" fmla="*/ 0 w 1219200"/>
              <a:gd name="T1" fmla="*/ 0 h 863600"/>
              <a:gd name="T2" fmla="*/ 1219200 w 1219200"/>
              <a:gd name="T3" fmla="*/ 0 h 863600"/>
              <a:gd name="T4" fmla="*/ 1219200 w 1219200"/>
              <a:gd name="T5" fmla="*/ 863600 h 863600"/>
              <a:gd name="T6" fmla="*/ 0 w 1219200"/>
              <a:gd name="T7" fmla="*/ 863600 h 863600"/>
              <a:gd name="T8" fmla="*/ 0 w 1219200"/>
              <a:gd name="T9" fmla="*/ 0 h 863600"/>
            </a:gdLst>
            <a:ahLst/>
            <a:cxnLst>
              <a:cxn ang="0">
                <a:pos x="T0" y="T1"/>
              </a:cxn>
              <a:cxn ang="0">
                <a:pos x="T2" y="T3"/>
              </a:cxn>
              <a:cxn ang="0">
                <a:pos x="T4" y="T5"/>
              </a:cxn>
              <a:cxn ang="0">
                <a:pos x="T6" y="T7"/>
              </a:cxn>
              <a:cxn ang="0">
                <a:pos x="T8" y="T9"/>
              </a:cxn>
            </a:cxnLst>
            <a:rect l="0" t="0" r="r" b="b"/>
            <a:pathLst>
              <a:path w="1219200" h="863600">
                <a:moveTo>
                  <a:pt x="0" y="0"/>
                </a:moveTo>
                <a:lnTo>
                  <a:pt x="1219200" y="0"/>
                </a:lnTo>
                <a:lnTo>
                  <a:pt x="1219200" y="863600"/>
                </a:lnTo>
                <a:lnTo>
                  <a:pt x="0" y="863600"/>
                </a:lnTo>
                <a:lnTo>
                  <a:pt x="0" y="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23" name="object 40">
            <a:extLst>
              <a:ext uri="{FF2B5EF4-FFF2-40B4-BE49-F238E27FC236}">
                <a16:creationId xmlns:a16="http://schemas.microsoft.com/office/drawing/2014/main" id="{9E630BAE-07B7-084E-8C4B-CAD2F65058FE}"/>
              </a:ext>
            </a:extLst>
          </p:cNvPr>
          <p:cNvSpPr>
            <a:spLocks/>
          </p:cNvSpPr>
          <p:nvPr/>
        </p:nvSpPr>
        <p:spPr bwMode="auto">
          <a:xfrm>
            <a:off x="9023350" y="387350"/>
            <a:ext cx="1219200" cy="863600"/>
          </a:xfrm>
          <a:custGeom>
            <a:avLst/>
            <a:gdLst>
              <a:gd name="T0" fmla="*/ 0 w 1219200"/>
              <a:gd name="T1" fmla="*/ 0 h 863600"/>
              <a:gd name="T2" fmla="*/ 1219200 w 1219200"/>
              <a:gd name="T3" fmla="*/ 0 h 863600"/>
              <a:gd name="T4" fmla="*/ 1219200 w 1219200"/>
              <a:gd name="T5" fmla="*/ 863600 h 863600"/>
              <a:gd name="T6" fmla="*/ 0 w 1219200"/>
              <a:gd name="T7" fmla="*/ 863600 h 863600"/>
              <a:gd name="T8" fmla="*/ 0 w 1219200"/>
              <a:gd name="T9" fmla="*/ 0 h 863600"/>
            </a:gdLst>
            <a:ahLst/>
            <a:cxnLst>
              <a:cxn ang="0">
                <a:pos x="T0" y="T1"/>
              </a:cxn>
              <a:cxn ang="0">
                <a:pos x="T2" y="T3"/>
              </a:cxn>
              <a:cxn ang="0">
                <a:pos x="T4" y="T5"/>
              </a:cxn>
              <a:cxn ang="0">
                <a:pos x="T6" y="T7"/>
              </a:cxn>
              <a:cxn ang="0">
                <a:pos x="T8" y="T9"/>
              </a:cxn>
            </a:cxnLst>
            <a:rect l="0" t="0" r="r" b="b"/>
            <a:pathLst>
              <a:path w="1219200" h="863600">
                <a:moveTo>
                  <a:pt x="0" y="0"/>
                </a:moveTo>
                <a:lnTo>
                  <a:pt x="1219200" y="0"/>
                </a:lnTo>
                <a:lnTo>
                  <a:pt x="1219200" y="863600"/>
                </a:lnTo>
                <a:lnTo>
                  <a:pt x="0" y="863600"/>
                </a:lnTo>
                <a:lnTo>
                  <a:pt x="0" y="0"/>
                </a:lnTo>
                <a:close/>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4" name="object 41">
            <a:extLst>
              <a:ext uri="{FF2B5EF4-FFF2-40B4-BE49-F238E27FC236}">
                <a16:creationId xmlns:a16="http://schemas.microsoft.com/office/drawing/2014/main" id="{DA128437-4F7E-3E45-9FD7-95E17C63C148}"/>
              </a:ext>
            </a:extLst>
          </p:cNvPr>
          <p:cNvSpPr>
            <a:spLocks/>
          </p:cNvSpPr>
          <p:nvPr/>
        </p:nvSpPr>
        <p:spPr bwMode="auto">
          <a:xfrm>
            <a:off x="8455025" y="549275"/>
            <a:ext cx="466725" cy="809625"/>
          </a:xfrm>
          <a:custGeom>
            <a:avLst/>
            <a:gdLst>
              <a:gd name="T0" fmla="*/ 467367 w 467359"/>
              <a:gd name="T1" fmla="*/ 0 h 809625"/>
              <a:gd name="T2" fmla="*/ 365759 w 467359"/>
              <a:gd name="T3" fmla="*/ 0 h 809625"/>
              <a:gd name="T4" fmla="*/ 0 w 467359"/>
              <a:gd name="T5" fmla="*/ 809625 h 809625"/>
            </a:gdLst>
            <a:ahLst/>
            <a:cxnLst>
              <a:cxn ang="0">
                <a:pos x="T0" y="T1"/>
              </a:cxn>
              <a:cxn ang="0">
                <a:pos x="T2" y="T3"/>
              </a:cxn>
              <a:cxn ang="0">
                <a:pos x="T4" y="T5"/>
              </a:cxn>
            </a:cxnLst>
            <a:rect l="0" t="0" r="r" b="b"/>
            <a:pathLst>
              <a:path w="467359" h="809625">
                <a:moveTo>
                  <a:pt x="467367" y="0"/>
                </a:moveTo>
                <a:lnTo>
                  <a:pt x="365759" y="0"/>
                </a:lnTo>
                <a:lnTo>
                  <a:pt x="0" y="809625"/>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5" name="object 42">
            <a:extLst>
              <a:ext uri="{FF2B5EF4-FFF2-40B4-BE49-F238E27FC236}">
                <a16:creationId xmlns:a16="http://schemas.microsoft.com/office/drawing/2014/main" id="{A01626EE-376E-E14B-94AE-9DF2DB795EE8}"/>
              </a:ext>
            </a:extLst>
          </p:cNvPr>
          <p:cNvSpPr>
            <a:spLocks/>
          </p:cNvSpPr>
          <p:nvPr/>
        </p:nvSpPr>
        <p:spPr bwMode="auto">
          <a:xfrm>
            <a:off x="4730750" y="2139950"/>
            <a:ext cx="1828800" cy="533400"/>
          </a:xfrm>
          <a:custGeom>
            <a:avLst/>
            <a:gdLst>
              <a:gd name="T0" fmla="*/ 0 w 1828800"/>
              <a:gd name="T1" fmla="*/ 0 h 533400"/>
              <a:gd name="T2" fmla="*/ 1828800 w 1828800"/>
              <a:gd name="T3" fmla="*/ 0 h 533400"/>
              <a:gd name="T4" fmla="*/ 1828800 w 1828800"/>
              <a:gd name="T5" fmla="*/ 533400 h 533400"/>
              <a:gd name="T6" fmla="*/ 0 w 1828800"/>
              <a:gd name="T7" fmla="*/ 533400 h 533400"/>
              <a:gd name="T8" fmla="*/ 0 w 1828800"/>
              <a:gd name="T9" fmla="*/ 0 h 533400"/>
            </a:gdLst>
            <a:ahLst/>
            <a:cxnLst>
              <a:cxn ang="0">
                <a:pos x="T0" y="T1"/>
              </a:cxn>
              <a:cxn ang="0">
                <a:pos x="T2" y="T3"/>
              </a:cxn>
              <a:cxn ang="0">
                <a:pos x="T4" y="T5"/>
              </a:cxn>
              <a:cxn ang="0">
                <a:pos x="T6" y="T7"/>
              </a:cxn>
              <a:cxn ang="0">
                <a:pos x="T8" y="T9"/>
              </a:cxn>
            </a:cxnLst>
            <a:rect l="0" t="0" r="r" b="b"/>
            <a:pathLst>
              <a:path w="1828800" h="533400">
                <a:moveTo>
                  <a:pt x="0" y="0"/>
                </a:moveTo>
                <a:lnTo>
                  <a:pt x="1828800" y="0"/>
                </a:lnTo>
                <a:lnTo>
                  <a:pt x="1828800" y="533400"/>
                </a:lnTo>
                <a:lnTo>
                  <a:pt x="0" y="533400"/>
                </a:lnTo>
                <a:lnTo>
                  <a:pt x="0" y="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26" name="object 43">
            <a:extLst>
              <a:ext uri="{FF2B5EF4-FFF2-40B4-BE49-F238E27FC236}">
                <a16:creationId xmlns:a16="http://schemas.microsoft.com/office/drawing/2014/main" id="{AC5C6871-FE0E-6B41-8F5E-F18D4C7514B1}"/>
              </a:ext>
            </a:extLst>
          </p:cNvPr>
          <p:cNvSpPr>
            <a:spLocks/>
          </p:cNvSpPr>
          <p:nvPr/>
        </p:nvSpPr>
        <p:spPr bwMode="auto">
          <a:xfrm>
            <a:off x="4730750" y="2139950"/>
            <a:ext cx="1828800" cy="533400"/>
          </a:xfrm>
          <a:custGeom>
            <a:avLst/>
            <a:gdLst>
              <a:gd name="T0" fmla="*/ 0 w 1828800"/>
              <a:gd name="T1" fmla="*/ 0 h 533400"/>
              <a:gd name="T2" fmla="*/ 1828800 w 1828800"/>
              <a:gd name="T3" fmla="*/ 0 h 533400"/>
              <a:gd name="T4" fmla="*/ 1828800 w 1828800"/>
              <a:gd name="T5" fmla="*/ 533400 h 533400"/>
              <a:gd name="T6" fmla="*/ 0 w 1828800"/>
              <a:gd name="T7" fmla="*/ 533400 h 533400"/>
              <a:gd name="T8" fmla="*/ 0 w 1828800"/>
              <a:gd name="T9" fmla="*/ 0 h 533400"/>
            </a:gdLst>
            <a:ahLst/>
            <a:cxnLst>
              <a:cxn ang="0">
                <a:pos x="T0" y="T1"/>
              </a:cxn>
              <a:cxn ang="0">
                <a:pos x="T2" y="T3"/>
              </a:cxn>
              <a:cxn ang="0">
                <a:pos x="T4" y="T5"/>
              </a:cxn>
              <a:cxn ang="0">
                <a:pos x="T6" y="T7"/>
              </a:cxn>
              <a:cxn ang="0">
                <a:pos x="T8" y="T9"/>
              </a:cxn>
            </a:cxnLst>
            <a:rect l="0" t="0" r="r" b="b"/>
            <a:pathLst>
              <a:path w="1828800" h="533400">
                <a:moveTo>
                  <a:pt x="0" y="0"/>
                </a:moveTo>
                <a:lnTo>
                  <a:pt x="1828800" y="0"/>
                </a:lnTo>
                <a:lnTo>
                  <a:pt x="1828800" y="533400"/>
                </a:lnTo>
                <a:lnTo>
                  <a:pt x="0" y="533400"/>
                </a:lnTo>
                <a:lnTo>
                  <a:pt x="0" y="0"/>
                </a:lnTo>
                <a:close/>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7" name="object 44">
            <a:extLst>
              <a:ext uri="{FF2B5EF4-FFF2-40B4-BE49-F238E27FC236}">
                <a16:creationId xmlns:a16="http://schemas.microsoft.com/office/drawing/2014/main" id="{03A90C29-8AD1-414C-A53B-87FCC8FE6531}"/>
              </a:ext>
            </a:extLst>
          </p:cNvPr>
          <p:cNvSpPr>
            <a:spLocks/>
          </p:cNvSpPr>
          <p:nvPr/>
        </p:nvSpPr>
        <p:spPr bwMode="auto">
          <a:xfrm>
            <a:off x="3968750" y="2239963"/>
            <a:ext cx="609600" cy="385762"/>
          </a:xfrm>
          <a:custGeom>
            <a:avLst/>
            <a:gdLst>
              <a:gd name="T0" fmla="*/ 609703 w 610235"/>
              <a:gd name="T1" fmla="*/ 0 h 386080"/>
              <a:gd name="T2" fmla="*/ 457292 w 610235"/>
              <a:gd name="T3" fmla="*/ 0 h 386080"/>
              <a:gd name="T4" fmla="*/ 0 w 610235"/>
              <a:gd name="T5" fmla="*/ 385766 h 386080"/>
            </a:gdLst>
            <a:ahLst/>
            <a:cxnLst>
              <a:cxn ang="0">
                <a:pos x="T0" y="T1"/>
              </a:cxn>
              <a:cxn ang="0">
                <a:pos x="T2" y="T3"/>
              </a:cxn>
              <a:cxn ang="0">
                <a:pos x="T4" y="T5"/>
              </a:cxn>
            </a:cxnLst>
            <a:rect l="0" t="0" r="r" b="b"/>
            <a:pathLst>
              <a:path w="610235" h="386080">
                <a:moveTo>
                  <a:pt x="609703" y="0"/>
                </a:moveTo>
                <a:lnTo>
                  <a:pt x="457292" y="0"/>
                </a:lnTo>
                <a:lnTo>
                  <a:pt x="0" y="385766"/>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8" name="object 45">
            <a:extLst>
              <a:ext uri="{FF2B5EF4-FFF2-40B4-BE49-F238E27FC236}">
                <a16:creationId xmlns:a16="http://schemas.microsoft.com/office/drawing/2014/main" id="{609EAD6A-D79D-844A-A7E4-677C288F7DE3}"/>
              </a:ext>
            </a:extLst>
          </p:cNvPr>
          <p:cNvSpPr>
            <a:spLocks/>
          </p:cNvSpPr>
          <p:nvPr/>
        </p:nvSpPr>
        <p:spPr bwMode="auto">
          <a:xfrm>
            <a:off x="5226050" y="4933950"/>
            <a:ext cx="1739900" cy="863600"/>
          </a:xfrm>
          <a:custGeom>
            <a:avLst/>
            <a:gdLst>
              <a:gd name="T0" fmla="*/ 1739900 w 1739900"/>
              <a:gd name="T1" fmla="*/ 863600 h 863600"/>
              <a:gd name="T2" fmla="*/ 0 w 1739900"/>
              <a:gd name="T3" fmla="*/ 863600 h 863600"/>
              <a:gd name="T4" fmla="*/ 0 w 1739900"/>
              <a:gd name="T5" fmla="*/ 0 h 863600"/>
              <a:gd name="T6" fmla="*/ 1739900 w 1739900"/>
              <a:gd name="T7" fmla="*/ 0 h 863600"/>
              <a:gd name="T8" fmla="*/ 1739900 w 1739900"/>
              <a:gd name="T9" fmla="*/ 863600 h 863600"/>
            </a:gdLst>
            <a:ahLst/>
            <a:cxnLst>
              <a:cxn ang="0">
                <a:pos x="T0" y="T1"/>
              </a:cxn>
              <a:cxn ang="0">
                <a:pos x="T2" y="T3"/>
              </a:cxn>
              <a:cxn ang="0">
                <a:pos x="T4" y="T5"/>
              </a:cxn>
              <a:cxn ang="0">
                <a:pos x="T6" y="T7"/>
              </a:cxn>
              <a:cxn ang="0">
                <a:pos x="T8" y="T9"/>
              </a:cxn>
            </a:cxnLst>
            <a:rect l="0" t="0" r="r" b="b"/>
            <a:pathLst>
              <a:path w="1739900" h="863600">
                <a:moveTo>
                  <a:pt x="1739900" y="863600"/>
                </a:moveTo>
                <a:lnTo>
                  <a:pt x="0" y="863600"/>
                </a:lnTo>
                <a:lnTo>
                  <a:pt x="0" y="0"/>
                </a:lnTo>
                <a:lnTo>
                  <a:pt x="1739900" y="0"/>
                </a:lnTo>
                <a:lnTo>
                  <a:pt x="1739900" y="86360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29" name="object 46">
            <a:extLst>
              <a:ext uri="{FF2B5EF4-FFF2-40B4-BE49-F238E27FC236}">
                <a16:creationId xmlns:a16="http://schemas.microsoft.com/office/drawing/2014/main" id="{3017A645-65EC-994F-8125-9ED9DEFB03C0}"/>
              </a:ext>
            </a:extLst>
          </p:cNvPr>
          <p:cNvSpPr>
            <a:spLocks/>
          </p:cNvSpPr>
          <p:nvPr/>
        </p:nvSpPr>
        <p:spPr bwMode="auto">
          <a:xfrm>
            <a:off x="5226050" y="4933950"/>
            <a:ext cx="1739900" cy="863600"/>
          </a:xfrm>
          <a:custGeom>
            <a:avLst/>
            <a:gdLst>
              <a:gd name="T0" fmla="*/ 1739900 w 1739900"/>
              <a:gd name="T1" fmla="*/ 863600 h 863600"/>
              <a:gd name="T2" fmla="*/ 0 w 1739900"/>
              <a:gd name="T3" fmla="*/ 863600 h 863600"/>
              <a:gd name="T4" fmla="*/ 0 w 1739900"/>
              <a:gd name="T5" fmla="*/ 0 h 863600"/>
              <a:gd name="T6" fmla="*/ 1739900 w 1739900"/>
              <a:gd name="T7" fmla="*/ 0 h 863600"/>
              <a:gd name="T8" fmla="*/ 1739900 w 1739900"/>
              <a:gd name="T9" fmla="*/ 863600 h 863600"/>
            </a:gdLst>
            <a:ahLst/>
            <a:cxnLst>
              <a:cxn ang="0">
                <a:pos x="T0" y="T1"/>
              </a:cxn>
              <a:cxn ang="0">
                <a:pos x="T2" y="T3"/>
              </a:cxn>
              <a:cxn ang="0">
                <a:pos x="T4" y="T5"/>
              </a:cxn>
              <a:cxn ang="0">
                <a:pos x="T6" y="T7"/>
              </a:cxn>
              <a:cxn ang="0">
                <a:pos x="T8" y="T9"/>
              </a:cxn>
            </a:cxnLst>
            <a:rect l="0" t="0" r="r" b="b"/>
            <a:pathLst>
              <a:path w="1739900" h="863600">
                <a:moveTo>
                  <a:pt x="1739900" y="863600"/>
                </a:moveTo>
                <a:lnTo>
                  <a:pt x="0" y="863600"/>
                </a:lnTo>
                <a:lnTo>
                  <a:pt x="0" y="0"/>
                </a:lnTo>
                <a:lnTo>
                  <a:pt x="1739900" y="0"/>
                </a:lnTo>
                <a:lnTo>
                  <a:pt x="1739900" y="863600"/>
                </a:lnTo>
                <a:close/>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0" name="object 47">
            <a:extLst>
              <a:ext uri="{FF2B5EF4-FFF2-40B4-BE49-F238E27FC236}">
                <a16:creationId xmlns:a16="http://schemas.microsoft.com/office/drawing/2014/main" id="{545572FE-8D55-1648-93E3-0564FC647081}"/>
              </a:ext>
            </a:extLst>
          </p:cNvPr>
          <p:cNvSpPr>
            <a:spLocks/>
          </p:cNvSpPr>
          <p:nvPr/>
        </p:nvSpPr>
        <p:spPr bwMode="auto">
          <a:xfrm>
            <a:off x="7110413" y="5011738"/>
            <a:ext cx="581025" cy="623887"/>
          </a:xfrm>
          <a:custGeom>
            <a:avLst/>
            <a:gdLst>
              <a:gd name="T0" fmla="*/ 0 w 580390"/>
              <a:gd name="T1" fmla="*/ 624572 h 624839"/>
              <a:gd name="T2" fmla="*/ 145002 w 580390"/>
              <a:gd name="T3" fmla="*/ 624572 h 624839"/>
              <a:gd name="T4" fmla="*/ 580065 w 580390"/>
              <a:gd name="T5" fmla="*/ 0 h 624839"/>
            </a:gdLst>
            <a:ahLst/>
            <a:cxnLst>
              <a:cxn ang="0">
                <a:pos x="T0" y="T1"/>
              </a:cxn>
              <a:cxn ang="0">
                <a:pos x="T2" y="T3"/>
              </a:cxn>
              <a:cxn ang="0">
                <a:pos x="T4" y="T5"/>
              </a:cxn>
            </a:cxnLst>
            <a:rect l="0" t="0" r="r" b="b"/>
            <a:pathLst>
              <a:path w="580390" h="624839">
                <a:moveTo>
                  <a:pt x="0" y="624572"/>
                </a:moveTo>
                <a:lnTo>
                  <a:pt x="145002" y="624572"/>
                </a:lnTo>
                <a:lnTo>
                  <a:pt x="580065" y="0"/>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object 48">
            <a:extLst>
              <a:ext uri="{FF2B5EF4-FFF2-40B4-BE49-F238E27FC236}">
                <a16:creationId xmlns:a16="http://schemas.microsoft.com/office/drawing/2014/main" id="{DD1E8E41-5DA4-B545-9C6D-601C737732C4}"/>
              </a:ext>
            </a:extLst>
          </p:cNvPr>
          <p:cNvSpPr txBox="1"/>
          <p:nvPr/>
        </p:nvSpPr>
        <p:spPr>
          <a:xfrm>
            <a:off x="9078913" y="523875"/>
            <a:ext cx="1036637" cy="538163"/>
          </a:xfrm>
          <a:prstGeom prst="rect">
            <a:avLst/>
          </a:prstGeom>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100"/>
              </a:lnSpc>
            </a:pPr>
            <a:r>
              <a:rPr lang="en-US" altLang="en-US">
                <a:solidFill>
                  <a:srgbClr val="FFFFFF"/>
                </a:solidFill>
                <a:latin typeface="Arial" panose="020B0604020202020204" pitchFamily="34" charset="0"/>
                <a:cs typeface="Arial" panose="020B0604020202020204" pitchFamily="34" charset="0"/>
              </a:rPr>
              <a:t>graphs for predictions</a:t>
            </a:r>
            <a:endParaRPr lang="en-US" altLang="en-US">
              <a:latin typeface="Arial" panose="020B0604020202020204" pitchFamily="34" charset="0"/>
              <a:cs typeface="Arial" panose="020B0604020202020204" pitchFamily="34" charset="0"/>
            </a:endParaRPr>
          </a:p>
        </p:txBody>
      </p:sp>
      <p:sp>
        <p:nvSpPr>
          <p:cNvPr id="49" name="object 49">
            <a:extLst>
              <a:ext uri="{FF2B5EF4-FFF2-40B4-BE49-F238E27FC236}">
                <a16:creationId xmlns:a16="http://schemas.microsoft.com/office/drawing/2014/main" id="{36764792-94AE-CA4B-BFA0-CB0D903D8366}"/>
              </a:ext>
            </a:extLst>
          </p:cNvPr>
          <p:cNvSpPr txBox="1"/>
          <p:nvPr/>
        </p:nvSpPr>
        <p:spPr>
          <a:xfrm>
            <a:off x="4873625" y="2284413"/>
            <a:ext cx="1677988" cy="277812"/>
          </a:xfrm>
          <a:prstGeom prst="rect">
            <a:avLst/>
          </a:prstGeom>
        </p:spPr>
        <p:txBody>
          <a:bodyPr lIns="0" tIns="0" rIns="0" bIns="0">
            <a:spAutoFit/>
          </a:bodyPr>
          <a:lstStyle/>
          <a:p>
            <a:pPr marL="12700">
              <a:defRPr/>
            </a:pPr>
            <a:r>
              <a:rPr spc="-20" dirty="0">
                <a:solidFill>
                  <a:srgbClr val="FFFFFF"/>
                </a:solidFill>
                <a:latin typeface="Arial"/>
                <a:cs typeface="Arial"/>
              </a:rPr>
              <a:t>t</a:t>
            </a:r>
            <a:r>
              <a:rPr spc="10" dirty="0">
                <a:solidFill>
                  <a:srgbClr val="FFFFFF"/>
                </a:solidFill>
                <a:latin typeface="Arial"/>
                <a:cs typeface="Arial"/>
              </a:rPr>
              <a:t>a</a:t>
            </a:r>
            <a:r>
              <a:rPr spc="-110" dirty="0">
                <a:solidFill>
                  <a:srgbClr val="FFFFFF"/>
                </a:solidFill>
                <a:latin typeface="Arial"/>
                <a:cs typeface="Arial"/>
              </a:rPr>
              <a:t>b</a:t>
            </a:r>
            <a:r>
              <a:rPr spc="-5" dirty="0">
                <a:solidFill>
                  <a:srgbClr val="FFFFFF"/>
                </a:solidFill>
                <a:latin typeface="Arial"/>
                <a:cs typeface="Arial"/>
              </a:rPr>
              <a:t>l</a:t>
            </a:r>
            <a:r>
              <a:rPr spc="-105" dirty="0">
                <a:solidFill>
                  <a:srgbClr val="FFFFFF"/>
                </a:solidFill>
                <a:latin typeface="Arial"/>
                <a:cs typeface="Arial"/>
              </a:rPr>
              <a:t>e</a:t>
            </a:r>
            <a:r>
              <a:rPr spc="-200" dirty="0">
                <a:solidFill>
                  <a:srgbClr val="FFFFFF"/>
                </a:solidFill>
                <a:latin typeface="Arial"/>
                <a:cs typeface="Arial"/>
              </a:rPr>
              <a:t>s</a:t>
            </a:r>
            <a:r>
              <a:rPr spc="-105" dirty="0">
                <a:solidFill>
                  <a:srgbClr val="FFFFFF"/>
                </a:solidFill>
                <a:latin typeface="Arial"/>
                <a:cs typeface="Arial"/>
              </a:rPr>
              <a:t> </a:t>
            </a:r>
            <a:r>
              <a:rPr spc="-10" dirty="0">
                <a:solidFill>
                  <a:srgbClr val="FFFFFF"/>
                </a:solidFill>
                <a:latin typeface="Arial"/>
                <a:cs typeface="Arial"/>
              </a:rPr>
              <a:t>f</a:t>
            </a:r>
            <a:r>
              <a:rPr spc="-105" dirty="0">
                <a:solidFill>
                  <a:srgbClr val="FFFFFF"/>
                </a:solidFill>
                <a:latin typeface="Arial"/>
                <a:cs typeface="Arial"/>
              </a:rPr>
              <a:t>o</a:t>
            </a:r>
            <a:r>
              <a:rPr spc="25" dirty="0">
                <a:solidFill>
                  <a:srgbClr val="FFFFFF"/>
                </a:solidFill>
                <a:latin typeface="Arial"/>
                <a:cs typeface="Arial"/>
              </a:rPr>
              <a:t>r</a:t>
            </a:r>
            <a:r>
              <a:rPr spc="-30" dirty="0">
                <a:solidFill>
                  <a:srgbClr val="FFFFFF"/>
                </a:solidFill>
                <a:latin typeface="Arial"/>
                <a:cs typeface="Arial"/>
              </a:rPr>
              <a:t> </a:t>
            </a:r>
            <a:r>
              <a:rPr spc="-105" dirty="0">
                <a:solidFill>
                  <a:srgbClr val="FFFFFF"/>
                </a:solidFill>
                <a:latin typeface="Arial"/>
                <a:cs typeface="Arial"/>
              </a:rPr>
              <a:t>a</a:t>
            </a:r>
            <a:r>
              <a:rPr spc="-110" dirty="0">
                <a:solidFill>
                  <a:srgbClr val="FFFFFF"/>
                </a:solidFill>
                <a:latin typeface="Arial"/>
                <a:cs typeface="Arial"/>
              </a:rPr>
              <a:t>n</a:t>
            </a:r>
            <a:r>
              <a:rPr spc="-105" dirty="0">
                <a:solidFill>
                  <a:srgbClr val="FFFFFF"/>
                </a:solidFill>
                <a:latin typeface="Arial"/>
                <a:cs typeface="Arial"/>
              </a:rPr>
              <a:t>a</a:t>
            </a:r>
            <a:r>
              <a:rPr spc="-5" dirty="0">
                <a:solidFill>
                  <a:srgbClr val="FFFFFF"/>
                </a:solidFill>
                <a:latin typeface="Arial"/>
                <a:cs typeface="Arial"/>
              </a:rPr>
              <a:t>l</a:t>
            </a:r>
            <a:r>
              <a:rPr spc="-105" dirty="0">
                <a:solidFill>
                  <a:srgbClr val="FFFFFF"/>
                </a:solidFill>
                <a:latin typeface="Arial"/>
                <a:cs typeface="Arial"/>
              </a:rPr>
              <a:t>y</a:t>
            </a:r>
            <a:r>
              <a:rPr spc="-135" dirty="0">
                <a:solidFill>
                  <a:srgbClr val="FFFFFF"/>
                </a:solidFill>
                <a:latin typeface="Arial"/>
                <a:cs typeface="Arial"/>
              </a:rPr>
              <a:t>s</a:t>
            </a:r>
            <a:r>
              <a:rPr spc="-75" dirty="0">
                <a:solidFill>
                  <a:srgbClr val="FFFFFF"/>
                </a:solidFill>
                <a:latin typeface="Arial"/>
                <a:cs typeface="Arial"/>
              </a:rPr>
              <a:t>i</a:t>
            </a:r>
            <a:r>
              <a:rPr spc="-200" dirty="0">
                <a:solidFill>
                  <a:srgbClr val="FFFFFF"/>
                </a:solidFill>
                <a:latin typeface="Arial"/>
                <a:cs typeface="Arial"/>
              </a:rPr>
              <a:t>s</a:t>
            </a:r>
            <a:endParaRPr>
              <a:latin typeface="Arial"/>
              <a:cs typeface="Arial"/>
            </a:endParaRPr>
          </a:p>
        </p:txBody>
      </p:sp>
      <p:sp>
        <p:nvSpPr>
          <p:cNvPr id="50" name="object 50">
            <a:extLst>
              <a:ext uri="{FF2B5EF4-FFF2-40B4-BE49-F238E27FC236}">
                <a16:creationId xmlns:a16="http://schemas.microsoft.com/office/drawing/2014/main" id="{45026B06-9F7B-E64F-BF82-71216B2558E3}"/>
              </a:ext>
            </a:extLst>
          </p:cNvPr>
          <p:cNvSpPr txBox="1"/>
          <p:nvPr/>
        </p:nvSpPr>
        <p:spPr>
          <a:xfrm>
            <a:off x="5503863" y="5081588"/>
            <a:ext cx="1117600" cy="538162"/>
          </a:xfrm>
          <a:prstGeom prst="rect">
            <a:avLst/>
          </a:prstGeom>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100"/>
              </a:lnSpc>
            </a:pPr>
            <a:r>
              <a:rPr lang="en-US" altLang="en-US">
                <a:solidFill>
                  <a:srgbClr val="FFFFFF"/>
                </a:solidFill>
                <a:latin typeface="Arial" panose="020B0604020202020204" pitchFamily="34" charset="0"/>
                <a:cs typeface="Arial" panose="020B0604020202020204" pitchFamily="34" charset="0"/>
              </a:rPr>
              <a:t>screenshots of product</a:t>
            </a:r>
            <a:endParaRPr lang="en-US" altLang="en-US">
              <a:latin typeface="Arial" panose="020B0604020202020204" pitchFamily="34" charset="0"/>
              <a:cs typeface="Arial" panose="020B0604020202020204" pitchFamily="34" charset="0"/>
            </a:endParaRPr>
          </a:p>
        </p:txBody>
      </p:sp>
      <p:sp>
        <p:nvSpPr>
          <p:cNvPr id="29734" name="object 51">
            <a:extLst>
              <a:ext uri="{FF2B5EF4-FFF2-40B4-BE49-F238E27FC236}">
                <a16:creationId xmlns:a16="http://schemas.microsoft.com/office/drawing/2014/main" id="{29D0071F-C4BC-6945-9E62-6EF701DB665B}"/>
              </a:ext>
            </a:extLst>
          </p:cNvPr>
          <p:cNvSpPr>
            <a:spLocks/>
          </p:cNvSpPr>
          <p:nvPr/>
        </p:nvSpPr>
        <p:spPr bwMode="auto">
          <a:xfrm>
            <a:off x="4197350" y="2317750"/>
            <a:ext cx="395288" cy="989013"/>
          </a:xfrm>
          <a:custGeom>
            <a:avLst/>
            <a:gdLst>
              <a:gd name="T0" fmla="*/ 0 w 395604"/>
              <a:gd name="T1" fmla="*/ 988540 h 988695"/>
              <a:gd name="T2" fmla="*/ 395416 w 395604"/>
              <a:gd name="T3" fmla="*/ 0 h 988695"/>
            </a:gdLst>
            <a:ahLst/>
            <a:cxnLst>
              <a:cxn ang="0">
                <a:pos x="T0" y="T1"/>
              </a:cxn>
              <a:cxn ang="0">
                <a:pos x="T2" y="T3"/>
              </a:cxn>
            </a:cxnLst>
            <a:rect l="0" t="0" r="r" b="b"/>
            <a:pathLst>
              <a:path w="395604" h="988695">
                <a:moveTo>
                  <a:pt x="0" y="988540"/>
                </a:moveTo>
                <a:lnTo>
                  <a:pt x="395416" y="0"/>
                </a:lnTo>
              </a:path>
            </a:pathLst>
          </a:custGeom>
          <a:noFill/>
          <a:ln w="12700">
            <a:solidFill>
              <a:srgbClr val="5B9B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a:extLst>
              <a:ext uri="{FF2B5EF4-FFF2-40B4-BE49-F238E27FC236}">
                <a16:creationId xmlns:a16="http://schemas.microsoft.com/office/drawing/2014/main" id="{114BEE9C-E962-6244-8D51-DE378C202A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25" y="1588"/>
            <a:ext cx="102901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CD0404FA-C265-DD40-9AD9-1A1A5C1AAA6D}"/>
              </a:ext>
            </a:extLst>
          </p:cNvPr>
          <p:cNvSpPr>
            <a:spLocks noChangeArrowheads="1"/>
          </p:cNvSpPr>
          <p:nvPr/>
        </p:nvSpPr>
        <p:spPr bwMode="auto">
          <a:xfrm>
            <a:off x="1235075" y="420688"/>
            <a:ext cx="10299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defRPr/>
            </a:pPr>
            <a:r>
              <a:rPr lang="en-US" altLang="en-US" sz="2400" dirty="0">
                <a:solidFill>
                  <a:srgbClr val="222222"/>
                </a:solidFill>
                <a:latin typeface="+mn-lt"/>
              </a:rPr>
              <a:t>A </a:t>
            </a:r>
            <a:r>
              <a:rPr lang="en-US" altLang="en-US" sz="2600" b="1" dirty="0">
                <a:solidFill>
                  <a:srgbClr val="222222"/>
                </a:solidFill>
                <a:latin typeface="+mn-lt"/>
              </a:rPr>
              <a:t>Gantt chart </a:t>
            </a:r>
            <a:r>
              <a:rPr lang="en-US" altLang="en-US" sz="2400" dirty="0">
                <a:solidFill>
                  <a:srgbClr val="222222"/>
                </a:solidFill>
                <a:latin typeface="+mn-lt"/>
              </a:rPr>
              <a:t>uses a timeline to show when phases of a project are to be done and lists milestones and deliverables. It also identifies who on the team is responsible for those deliverables. </a:t>
            </a:r>
            <a:br>
              <a:rPr lang="en-US" altLang="en-US" sz="2400" dirty="0">
                <a:solidFill>
                  <a:srgbClr val="222222"/>
                </a:solidFill>
                <a:latin typeface="+mn-lt"/>
              </a:rPr>
            </a:br>
            <a:endParaRPr lang="en-US" altLang="en-US" sz="2400" dirty="0">
              <a:solidFill>
                <a:srgbClr val="222222"/>
              </a:solidFill>
              <a:latin typeface="+mn-lt"/>
            </a:endParaRPr>
          </a:p>
          <a:p>
            <a:pPr>
              <a:lnSpc>
                <a:spcPct val="100000"/>
              </a:lnSpc>
              <a:spcBef>
                <a:spcPct val="0"/>
              </a:spcBef>
              <a:buFontTx/>
              <a:buNone/>
              <a:defRPr/>
            </a:pPr>
            <a:r>
              <a:rPr lang="en-US" altLang="en-US" sz="2400" dirty="0">
                <a:solidFill>
                  <a:srgbClr val="222222"/>
                </a:solidFill>
                <a:latin typeface="+mn-lt"/>
              </a:rPr>
              <a:t>Draw up a table where the company team</a:t>
            </a:r>
          </a:p>
          <a:p>
            <a:pPr>
              <a:lnSpc>
                <a:spcPct val="100000"/>
              </a:lnSpc>
              <a:spcBef>
                <a:spcPct val="0"/>
              </a:spcBef>
              <a:buFontTx/>
              <a:buNone/>
              <a:defRPr/>
            </a:pPr>
            <a:endParaRPr lang="en-US" altLang="en-US" sz="2400" dirty="0">
              <a:solidFill>
                <a:srgbClr val="222222"/>
              </a:solidFill>
              <a:latin typeface="+mn-lt"/>
            </a:endParaRPr>
          </a:p>
          <a:p>
            <a:pPr>
              <a:lnSpc>
                <a:spcPct val="100000"/>
              </a:lnSpc>
              <a:spcBef>
                <a:spcPct val="0"/>
              </a:spcBef>
              <a:buFontTx/>
              <a:buNone/>
              <a:defRPr/>
            </a:pPr>
            <a:r>
              <a:rPr lang="en-US" altLang="en-US" sz="2400" dirty="0">
                <a:solidFill>
                  <a:srgbClr val="222222"/>
                </a:solidFill>
                <a:latin typeface="+mn-lt"/>
              </a:rPr>
              <a:t>a. lists tasks ("</a:t>
            </a:r>
            <a:r>
              <a:rPr lang="en-US" altLang="en-US" sz="2400" b="1" dirty="0">
                <a:solidFill>
                  <a:srgbClr val="222222"/>
                </a:solidFill>
                <a:latin typeface="+mn-lt"/>
              </a:rPr>
              <a:t>deliverables</a:t>
            </a:r>
            <a:r>
              <a:rPr lang="en-US" altLang="en-US" sz="2400" dirty="0">
                <a:solidFill>
                  <a:srgbClr val="222222"/>
                </a:solidFill>
                <a:latin typeface="+mn-lt"/>
              </a:rPr>
              <a:t>") by category ("</a:t>
            </a:r>
            <a:r>
              <a:rPr lang="en-US" altLang="en-US" sz="2400" b="1" dirty="0">
                <a:solidFill>
                  <a:srgbClr val="222222"/>
                </a:solidFill>
                <a:latin typeface="+mn-lt"/>
              </a:rPr>
              <a:t>milestones</a:t>
            </a:r>
            <a:r>
              <a:rPr lang="en-US" altLang="en-US" sz="2400" dirty="0">
                <a:solidFill>
                  <a:srgbClr val="222222"/>
                </a:solidFill>
                <a:latin typeface="+mn-lt"/>
              </a:rPr>
              <a:t>")</a:t>
            </a:r>
            <a:endParaRPr lang="en-US" altLang="en-US" sz="2400" dirty="0">
              <a:latin typeface="+mn-lt"/>
            </a:endParaRPr>
          </a:p>
          <a:p>
            <a:pPr>
              <a:lnSpc>
                <a:spcPct val="100000"/>
              </a:lnSpc>
              <a:spcBef>
                <a:spcPct val="0"/>
              </a:spcBef>
              <a:buFontTx/>
              <a:buNone/>
              <a:defRPr/>
            </a:pPr>
            <a:r>
              <a:rPr lang="en-US" altLang="en-US" sz="2400" dirty="0">
                <a:solidFill>
                  <a:srgbClr val="222222"/>
                </a:solidFill>
                <a:latin typeface="+mn-lt"/>
              </a:rPr>
              <a:t>b. determines when these are to be done against the timeline and</a:t>
            </a:r>
            <a:endParaRPr lang="en-US" altLang="en-US" sz="2400" dirty="0">
              <a:latin typeface="+mn-lt"/>
            </a:endParaRPr>
          </a:p>
          <a:p>
            <a:pPr>
              <a:lnSpc>
                <a:spcPct val="100000"/>
              </a:lnSpc>
              <a:spcBef>
                <a:spcPct val="0"/>
              </a:spcBef>
              <a:buFontTx/>
              <a:buNone/>
              <a:defRPr/>
            </a:pPr>
            <a:r>
              <a:rPr lang="en-US" altLang="en-US" sz="2400" dirty="0">
                <a:solidFill>
                  <a:srgbClr val="222222"/>
                </a:solidFill>
                <a:latin typeface="+mn-lt"/>
              </a:rPr>
              <a:t>c. identifies </a:t>
            </a:r>
            <a:r>
              <a:rPr lang="en-US" altLang="en-US" sz="2400" b="1" dirty="0">
                <a:solidFill>
                  <a:srgbClr val="222222"/>
                </a:solidFill>
                <a:latin typeface="+mn-lt"/>
              </a:rPr>
              <a:t>who is responsible </a:t>
            </a:r>
            <a:r>
              <a:rPr lang="en-US" altLang="en-US" sz="2400" dirty="0">
                <a:solidFill>
                  <a:srgbClr val="222222"/>
                </a:solidFill>
                <a:latin typeface="+mn-lt"/>
              </a:rPr>
              <a:t>(use initials or color coding)</a:t>
            </a:r>
            <a:endParaRPr lang="en-US" altLang="en-US" sz="2400" dirty="0">
              <a:latin typeface="+mn-lt"/>
            </a:endParaRPr>
          </a:p>
          <a:p>
            <a:pPr>
              <a:lnSpc>
                <a:spcPct val="100000"/>
              </a:lnSpc>
              <a:spcBef>
                <a:spcPct val="0"/>
              </a:spcBef>
              <a:buFontTx/>
              <a:buNone/>
              <a:defRPr/>
            </a:pPr>
            <a:endParaRPr lang="en-US" altLang="en-US" sz="2600" dirty="0">
              <a:solidFill>
                <a:srgbClr val="222222"/>
              </a:solidFill>
              <a:latin typeface="+mn-lt"/>
            </a:endParaRPr>
          </a:p>
          <a:p>
            <a:pPr>
              <a:lnSpc>
                <a:spcPct val="100000"/>
              </a:lnSpc>
              <a:spcBef>
                <a:spcPct val="0"/>
              </a:spcBef>
              <a:buFontTx/>
              <a:buNone/>
              <a:defRPr/>
            </a:pPr>
            <a:r>
              <a:rPr lang="en-US" altLang="en-US" sz="1600" i="1" dirty="0">
                <a:solidFill>
                  <a:srgbClr val="222222"/>
                </a:solidFill>
                <a:latin typeface="+mn-lt"/>
              </a:rPr>
              <a:t>Recommended Approach</a:t>
            </a:r>
          </a:p>
          <a:p>
            <a:pPr>
              <a:lnSpc>
                <a:spcPct val="100000"/>
              </a:lnSpc>
              <a:spcBef>
                <a:spcPct val="0"/>
              </a:spcBef>
              <a:buFontTx/>
              <a:buNone/>
              <a:defRPr/>
            </a:pPr>
            <a:endParaRPr lang="en-US" altLang="en-US" sz="1600" dirty="0">
              <a:solidFill>
                <a:srgbClr val="222222"/>
              </a:solidFill>
              <a:latin typeface="+mn-lt"/>
            </a:endParaRPr>
          </a:p>
          <a:p>
            <a:pPr>
              <a:buFont typeface="Arial" charset="0"/>
              <a:buNone/>
              <a:defRPr/>
            </a:pPr>
            <a:r>
              <a:rPr lang="en-IE" sz="1600" dirty="0"/>
              <a:t>*use the categories from </a:t>
            </a:r>
            <a:r>
              <a:rPr lang="en-IE" sz="1600" b="1" u="sng" dirty="0"/>
              <a:t>Submission Guidelines</a:t>
            </a:r>
            <a:r>
              <a:rPr lang="en-IE" sz="1600" dirty="0"/>
              <a:t> to outline milestones to achieve</a:t>
            </a:r>
          </a:p>
          <a:p>
            <a:pPr>
              <a:buFont typeface="Arial" charset="0"/>
              <a:buNone/>
              <a:defRPr/>
            </a:pPr>
            <a:r>
              <a:rPr lang="en-IE" sz="1600" dirty="0"/>
              <a:t>*use last week’s paper prototype to identify the individual tasks for coding deliverables (or even the components questionnaire from week 2) keeping in mind that a minimum viable product (MVP) is the goal</a:t>
            </a:r>
          </a:p>
          <a:p>
            <a:pPr>
              <a:buFont typeface="Arial" charset="0"/>
              <a:buNone/>
              <a:defRPr/>
            </a:pPr>
            <a:r>
              <a:rPr lang="en-IE" sz="1600" dirty="0"/>
              <a:t>*use the </a:t>
            </a:r>
            <a:r>
              <a:rPr lang="en-IE" sz="1600" b="1" u="sng" dirty="0"/>
              <a:t>Business Plan Checklist</a:t>
            </a:r>
            <a:r>
              <a:rPr lang="en-IE" sz="1600" dirty="0"/>
              <a:t> to further breakdown that category's tasks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a:extLst>
              <a:ext uri="{FF2B5EF4-FFF2-40B4-BE49-F238E27FC236}">
                <a16:creationId xmlns:a16="http://schemas.microsoft.com/office/drawing/2014/main" id="{BA37D0DD-E868-694E-A225-A7BA7A06F692}"/>
              </a:ext>
            </a:extLst>
          </p:cNvPr>
          <p:cNvGrpSpPr>
            <a:grpSpLocks/>
          </p:cNvGrpSpPr>
          <p:nvPr/>
        </p:nvGrpSpPr>
        <p:grpSpPr bwMode="auto">
          <a:xfrm>
            <a:off x="4476750" y="419100"/>
            <a:ext cx="6711950" cy="5672138"/>
            <a:chOff x="1262063" y="419100"/>
            <a:chExt cx="6711950" cy="5672138"/>
          </a:xfrm>
        </p:grpSpPr>
        <p:pic>
          <p:nvPicPr>
            <p:cNvPr id="16389" name="Picture 2">
              <a:extLst>
                <a:ext uri="{FF2B5EF4-FFF2-40B4-BE49-F238E27FC236}">
                  <a16:creationId xmlns:a16="http://schemas.microsoft.com/office/drawing/2014/main" id="{F352410D-BFDA-6948-B51A-60F2F37D24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419100"/>
              <a:ext cx="671195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2">
              <a:extLst>
                <a:ext uri="{FF2B5EF4-FFF2-40B4-BE49-F238E27FC236}">
                  <a16:creationId xmlns:a16="http://schemas.microsoft.com/office/drawing/2014/main" id="{6C50AF0F-90AB-1D4C-AB94-4BC9D851BC21}"/>
                </a:ext>
              </a:extLst>
            </p:cNvPr>
            <p:cNvSpPr txBox="1">
              <a:spLocks noChangeArrowheads="1"/>
            </p:cNvSpPr>
            <p:nvPr/>
          </p:nvSpPr>
          <p:spPr bwMode="auto">
            <a:xfrm>
              <a:off x="1262063" y="1097973"/>
              <a:ext cx="671195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IE" altLang="en-US" sz="1400"/>
                <a:t>* junior team members should use the general categories from the Business Plan Checklist to organize the information they’ll need to prepare for pitches, as much of what goes into the business plan is used in the pitch presentation</a:t>
              </a:r>
            </a:p>
          </p:txBody>
        </p:sp>
      </p:grpSp>
      <p:pic>
        <p:nvPicPr>
          <p:cNvPr id="16386" name="Picture 4">
            <a:extLst>
              <a:ext uri="{FF2B5EF4-FFF2-40B4-BE49-F238E27FC236}">
                <a16:creationId xmlns:a16="http://schemas.microsoft.com/office/drawing/2014/main" id="{2B9407BA-AF14-8A42-9E21-DECA3BC15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419100"/>
            <a:ext cx="2566987"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8ABCF4B-DD77-C949-81A5-04430979CF9E}"/>
              </a:ext>
            </a:extLst>
          </p:cNvPr>
          <p:cNvSpPr txBox="1"/>
          <p:nvPr/>
        </p:nvSpPr>
        <p:spPr>
          <a:xfrm>
            <a:off x="2924175" y="2863850"/>
            <a:ext cx="1484313" cy="307975"/>
          </a:xfrm>
          <a:prstGeom prst="rect">
            <a:avLst/>
          </a:prstGeom>
          <a:noFill/>
        </p:spPr>
        <p:txBody>
          <a:bodyPr>
            <a:spAutoFit/>
          </a:bodyPr>
          <a:lstStyle/>
          <a:p>
            <a:pPr>
              <a:defRPr/>
            </a:pPr>
            <a:r>
              <a:rPr lang="en-US" sz="1400" dirty="0">
                <a:solidFill>
                  <a:schemeClr val="bg2">
                    <a:lumMod val="25000"/>
                  </a:schemeClr>
                </a:solidFill>
                <a:latin typeface="Arial" panose="020B0604020202020204" pitchFamily="34" charset="0"/>
                <a:cs typeface="Arial" panose="020B0604020202020204" pitchFamily="34" charset="0"/>
              </a:rPr>
              <a:t>&amp; demo video</a:t>
            </a:r>
          </a:p>
        </p:txBody>
      </p:sp>
      <p:sp>
        <p:nvSpPr>
          <p:cNvPr id="7" name="TextBox 6">
            <a:extLst>
              <a:ext uri="{FF2B5EF4-FFF2-40B4-BE49-F238E27FC236}">
                <a16:creationId xmlns:a16="http://schemas.microsoft.com/office/drawing/2014/main" id="{E06E5567-66F7-6B45-B104-CC84DE66E724}"/>
              </a:ext>
            </a:extLst>
          </p:cNvPr>
          <p:cNvSpPr txBox="1"/>
          <p:nvPr/>
        </p:nvSpPr>
        <p:spPr>
          <a:xfrm rot="16200000">
            <a:off x="-717550" y="2058988"/>
            <a:ext cx="4195763" cy="522287"/>
          </a:xfrm>
          <a:prstGeom prst="rect">
            <a:avLst/>
          </a:prstGeom>
          <a:noFill/>
        </p:spPr>
        <p:txBody>
          <a:bodyPr>
            <a:spAutoFit/>
          </a:bodyPr>
          <a:lstStyle/>
          <a:p>
            <a:pPr>
              <a:defRPr/>
            </a:pPr>
            <a:r>
              <a:rPr lang="en-US" sz="2800" b="1" dirty="0">
                <a:solidFill>
                  <a:schemeClr val="bg2">
                    <a:lumMod val="25000"/>
                  </a:schemeClr>
                </a:solidFill>
                <a:latin typeface="Arial" panose="020B0604020202020204" pitchFamily="34" charset="0"/>
                <a:cs typeface="Arial" panose="020B0604020202020204" pitchFamily="34" charset="0"/>
              </a:rPr>
              <a:t>submission guidelines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49707FB7-9C16-6D43-B4CD-BDD1394337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95300"/>
            <a:ext cx="9385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9F966-E5B6-A445-A015-905EA6665138}"/>
              </a:ext>
            </a:extLst>
          </p:cNvPr>
          <p:cNvSpPr/>
          <p:nvPr/>
        </p:nvSpPr>
        <p:spPr>
          <a:xfrm>
            <a:off x="3187700" y="1784350"/>
            <a:ext cx="9766300" cy="3970338"/>
          </a:xfrm>
          <a:prstGeom prst="rect">
            <a:avLst/>
          </a:prstGeom>
        </p:spPr>
        <p:txBody>
          <a:bodyPr>
            <a:spAutoFit/>
          </a:bodyPr>
          <a:lstStyle/>
          <a:p>
            <a:pPr>
              <a:defRPr/>
            </a:pPr>
            <a:r>
              <a:rPr lang="en-US" sz="3600" b="1" dirty="0">
                <a:solidFill>
                  <a:schemeClr val="bg1">
                    <a:lumMod val="95000"/>
                  </a:schemeClr>
                </a:solidFill>
                <a:latin typeface="+mn-lt"/>
              </a:rPr>
              <a:t>app development: coding</a:t>
            </a:r>
          </a:p>
          <a:p>
            <a:pPr>
              <a:defRPr/>
            </a:pPr>
            <a:endParaRPr lang="en-US" sz="3600" b="1" dirty="0">
              <a:solidFill>
                <a:schemeClr val="bg1">
                  <a:lumMod val="95000"/>
                </a:schemeClr>
              </a:solidFill>
              <a:latin typeface="+mn-lt"/>
            </a:endParaRPr>
          </a:p>
          <a:p>
            <a:pPr>
              <a:defRPr/>
            </a:pPr>
            <a:r>
              <a:rPr lang="en-US" sz="1600" dirty="0">
                <a:solidFill>
                  <a:schemeClr val="bg1">
                    <a:lumMod val="95000"/>
                  </a:schemeClr>
                </a:solidFill>
                <a:latin typeface="Arial" panose="020B0604020202020204" pitchFamily="34" charset="0"/>
                <a:cs typeface="Arial" panose="020B0604020202020204" pitchFamily="34" charset="0"/>
              </a:rPr>
              <a:t>develop dynamic features like </a:t>
            </a:r>
          </a:p>
          <a:p>
            <a:pPr>
              <a:defRPr/>
            </a:pPr>
            <a:endParaRPr lang="en-US" sz="1600" dirty="0">
              <a:solidFill>
                <a:schemeClr val="bg1">
                  <a:lumMod val="95000"/>
                </a:schemeClr>
              </a:solidFill>
              <a:latin typeface="Arial" panose="020B0604020202020204" pitchFamily="34" charset="0"/>
              <a:cs typeface="Arial" panose="020B0604020202020204" pitchFamily="34" charset="0"/>
            </a:endParaRPr>
          </a:p>
          <a:p>
            <a:pPr>
              <a:defRPr/>
            </a:pPr>
            <a:r>
              <a:rPr lang="en-US" sz="1600" dirty="0">
                <a:solidFill>
                  <a:schemeClr val="bg1">
                    <a:lumMod val="95000"/>
                  </a:schemeClr>
                </a:solidFill>
                <a:latin typeface="Arial" panose="020B0604020202020204" pitchFamily="34" charset="0"/>
                <a:cs typeface="Arial" panose="020B0604020202020204" pitchFamily="34" charset="0"/>
              </a:rPr>
              <a:t>- database use, </a:t>
            </a:r>
            <a:r>
              <a:rPr lang="en-US" sz="1600" dirty="0" err="1">
                <a:solidFill>
                  <a:schemeClr val="bg1">
                    <a:lumMod val="95000"/>
                  </a:schemeClr>
                </a:solidFill>
                <a:latin typeface="Arial" panose="020B0604020202020204" pitchFamily="34" charset="0"/>
                <a:cs typeface="Arial" panose="020B0604020202020204" pitchFamily="34" charset="0"/>
              </a:rPr>
              <a:t>ie</a:t>
            </a:r>
            <a:r>
              <a:rPr lang="en-US" sz="1600" dirty="0">
                <a:solidFill>
                  <a:schemeClr val="bg1">
                    <a:lumMod val="95000"/>
                  </a:schemeClr>
                </a:solidFill>
                <a:latin typeface="Arial" panose="020B0604020202020204" pitchFamily="34" charset="0"/>
                <a:cs typeface="Arial" panose="020B0604020202020204" pitchFamily="34" charset="0"/>
              </a:rPr>
              <a:t>. a log in</a:t>
            </a:r>
          </a:p>
          <a:p>
            <a:pPr>
              <a:defRPr/>
            </a:pPr>
            <a:r>
              <a:rPr lang="en-US" sz="1600" dirty="0">
                <a:solidFill>
                  <a:schemeClr val="bg1">
                    <a:lumMod val="95000"/>
                  </a:schemeClr>
                </a:solidFill>
                <a:latin typeface="Arial" panose="020B0604020202020204" pitchFamily="34" charset="0"/>
                <a:cs typeface="Arial" panose="020B0604020202020204" pitchFamily="34" charset="0"/>
              </a:rPr>
              <a:t>- API, </a:t>
            </a:r>
            <a:r>
              <a:rPr lang="en-US" sz="1600" dirty="0" err="1">
                <a:solidFill>
                  <a:schemeClr val="bg1">
                    <a:lumMod val="95000"/>
                  </a:schemeClr>
                </a:solidFill>
                <a:latin typeface="Arial" panose="020B0604020202020204" pitchFamily="34" charset="0"/>
                <a:cs typeface="Arial" panose="020B0604020202020204" pitchFamily="34" charset="0"/>
              </a:rPr>
              <a:t>ie</a:t>
            </a:r>
            <a:r>
              <a:rPr lang="en-US" sz="1600" dirty="0">
                <a:solidFill>
                  <a:schemeClr val="bg1">
                    <a:lumMod val="95000"/>
                  </a:schemeClr>
                </a:solidFill>
                <a:latin typeface="Arial" panose="020B0604020202020204" pitchFamily="34" charset="0"/>
                <a:cs typeface="Arial" panose="020B0604020202020204" pitchFamily="34" charset="0"/>
              </a:rPr>
              <a:t>. link that brings user to a website</a:t>
            </a:r>
          </a:p>
          <a:p>
            <a:pPr>
              <a:defRPr/>
            </a:pPr>
            <a:r>
              <a:rPr lang="en-US" sz="1600" dirty="0">
                <a:solidFill>
                  <a:schemeClr val="bg1">
                    <a:lumMod val="95000"/>
                  </a:schemeClr>
                </a:solidFill>
                <a:latin typeface="Arial" panose="020B0604020202020204" pitchFamily="34" charset="0"/>
                <a:cs typeface="Arial" panose="020B0604020202020204" pitchFamily="34" charset="0"/>
              </a:rPr>
              <a:t>- using phone functions, </a:t>
            </a:r>
            <a:r>
              <a:rPr lang="en-US" sz="1600" dirty="0" err="1">
                <a:solidFill>
                  <a:schemeClr val="bg1">
                    <a:lumMod val="95000"/>
                  </a:schemeClr>
                </a:solidFill>
                <a:latin typeface="Arial" panose="020B0604020202020204" pitchFamily="34" charset="0"/>
                <a:cs typeface="Arial" panose="020B0604020202020204" pitchFamily="34" charset="0"/>
              </a:rPr>
              <a:t>ie</a:t>
            </a:r>
            <a:r>
              <a:rPr lang="en-US" sz="1600" dirty="0">
                <a:solidFill>
                  <a:schemeClr val="bg1">
                    <a:lumMod val="95000"/>
                  </a:schemeClr>
                </a:solidFill>
                <a:latin typeface="Arial" panose="020B0604020202020204" pitchFamily="34" charset="0"/>
                <a:cs typeface="Arial" panose="020B0604020202020204" pitchFamily="34" charset="0"/>
              </a:rPr>
              <a:t>. GPS or camera</a:t>
            </a:r>
          </a:p>
          <a:p>
            <a:pPr>
              <a:defRPr/>
            </a:pPr>
            <a:endParaRPr lang="en-US" sz="1600" dirty="0">
              <a:solidFill>
                <a:schemeClr val="bg1">
                  <a:lumMod val="95000"/>
                </a:schemeClr>
              </a:solidFill>
              <a:latin typeface="Arial" panose="020B0604020202020204" pitchFamily="34" charset="0"/>
              <a:cs typeface="Arial" panose="020B0604020202020204" pitchFamily="34" charset="0"/>
            </a:endParaRPr>
          </a:p>
          <a:p>
            <a:pPr>
              <a:defRPr/>
            </a:pPr>
            <a:r>
              <a:rPr lang="en-US" sz="1600" dirty="0">
                <a:solidFill>
                  <a:schemeClr val="bg1">
                    <a:lumMod val="95000"/>
                  </a:schemeClr>
                </a:solidFill>
                <a:latin typeface="Arial" panose="020B0604020202020204" pitchFamily="34" charset="0"/>
                <a:cs typeface="Arial" panose="020B0604020202020204" pitchFamily="34" charset="0"/>
              </a:rPr>
              <a:t>app inventor tutorials and open source blocks</a:t>
            </a:r>
          </a:p>
          <a:p>
            <a:pPr>
              <a:defRPr/>
            </a:pPr>
            <a:r>
              <a:rPr lang="en-IE" sz="1600" u="sng" dirty="0">
                <a:latin typeface="Arial" panose="020B0604020202020204" pitchFamily="34" charset="0"/>
                <a:cs typeface="Arial" panose="020B0604020202020204" pitchFamily="34" charset="0"/>
                <a:hlinkClick r:id="rId3"/>
              </a:rPr>
              <a:t>http://appinventor.mit.edu/explore/ai2/tutorials.html</a:t>
            </a:r>
            <a:r>
              <a:rPr lang="en-IE" sz="1600" dirty="0">
                <a:latin typeface="Arial" panose="020B0604020202020204" pitchFamily="34" charset="0"/>
                <a:cs typeface="Arial" panose="020B0604020202020204" pitchFamily="34" charset="0"/>
              </a:rPr>
              <a:t> </a:t>
            </a:r>
            <a:endParaRPr lang="en-US" sz="1600" dirty="0">
              <a:solidFill>
                <a:schemeClr val="bg1">
                  <a:lumMod val="95000"/>
                </a:schemeClr>
              </a:solidFill>
              <a:latin typeface="Arial" panose="020B0604020202020204" pitchFamily="34" charset="0"/>
              <a:cs typeface="Arial" panose="020B0604020202020204" pitchFamily="34" charset="0"/>
            </a:endParaRPr>
          </a:p>
          <a:p>
            <a:pPr>
              <a:defRPr/>
            </a:pPr>
            <a:endParaRPr lang="en-US" sz="1600" dirty="0">
              <a:solidFill>
                <a:schemeClr val="bg1">
                  <a:lumMod val="95000"/>
                </a:schemeClr>
              </a:solidFill>
              <a:latin typeface="Arial" panose="020B0604020202020204" pitchFamily="34" charset="0"/>
              <a:cs typeface="Arial" panose="020B0604020202020204" pitchFamily="34" charset="0"/>
            </a:endParaRPr>
          </a:p>
          <a:p>
            <a:pPr>
              <a:defRPr/>
            </a:pPr>
            <a:endParaRPr lang="en-US" sz="3600" b="1" dirty="0">
              <a:solidFill>
                <a:schemeClr val="bg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18434" name="Picture 2" descr="mage result for app inventor storage">
            <a:extLst>
              <a:ext uri="{FF2B5EF4-FFF2-40B4-BE49-F238E27FC236}">
                <a16:creationId xmlns:a16="http://schemas.microsoft.com/office/drawing/2014/main" id="{BF294366-416C-D144-8A71-B15FCE51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342900"/>
            <a:ext cx="28829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FB14A36D-531C-3A42-8293-1DB35142E81F}"/>
              </a:ext>
            </a:extLst>
          </p:cNvPr>
          <p:cNvSpPr txBox="1">
            <a:spLocks noChangeArrowheads="1"/>
          </p:cNvSpPr>
          <p:nvPr/>
        </p:nvSpPr>
        <p:spPr bwMode="auto">
          <a:xfrm>
            <a:off x="755650" y="1701800"/>
            <a:ext cx="50101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t>Databases are found in Storage on the Palette in App Inventor. If your users' data does not need to shared with others or with you, the app company, then that data can be stored in a local database on the user's phone with TinyDB. Otherwise, you will need to use TinyWebDB. Keep in mind that TinyWebDB, although online, has usage limits and is suitable for prototypes only. </a:t>
            </a:r>
          </a:p>
        </p:txBody>
      </p:sp>
      <p:sp>
        <p:nvSpPr>
          <p:cNvPr id="18436" name="TextBox 6">
            <a:extLst>
              <a:ext uri="{FF2B5EF4-FFF2-40B4-BE49-F238E27FC236}">
                <a16:creationId xmlns:a16="http://schemas.microsoft.com/office/drawing/2014/main" id="{31062286-CAC0-2244-8FBF-BDBC74C21C27}"/>
              </a:ext>
            </a:extLst>
          </p:cNvPr>
          <p:cNvSpPr txBox="1">
            <a:spLocks noChangeArrowheads="1"/>
          </p:cNvSpPr>
          <p:nvPr/>
        </p:nvSpPr>
        <p:spPr bwMode="auto">
          <a:xfrm>
            <a:off x="755650" y="1117600"/>
            <a:ext cx="481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a:t>Example: Databases</a:t>
            </a:r>
          </a:p>
        </p:txBody>
      </p:sp>
      <p:cxnSp>
        <p:nvCxnSpPr>
          <p:cNvPr id="6" name="Straight Arrow Connector 5">
            <a:extLst>
              <a:ext uri="{FF2B5EF4-FFF2-40B4-BE49-F238E27FC236}">
                <a16:creationId xmlns:a16="http://schemas.microsoft.com/office/drawing/2014/main" id="{28881748-BF81-4F44-AC1D-5C86A7D71313}"/>
              </a:ext>
            </a:extLst>
          </p:cNvPr>
          <p:cNvCxnSpPr/>
          <p:nvPr/>
        </p:nvCxnSpPr>
        <p:spPr>
          <a:xfrm>
            <a:off x="5308600" y="3594100"/>
            <a:ext cx="2209800" cy="825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B5675D40-2CB0-134C-9FBC-7A214B4752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647700"/>
            <a:ext cx="11861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EB4E7B78-B6CC-5D4F-8812-8EFBCF335219}"/>
              </a:ext>
            </a:extLst>
          </p:cNvPr>
          <p:cNvCxnSpPr/>
          <p:nvPr/>
        </p:nvCxnSpPr>
        <p:spPr>
          <a:xfrm flipH="1" flipV="1">
            <a:off x="1130300" y="3594100"/>
            <a:ext cx="3771900" cy="22479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459" name="TextBox 5">
            <a:extLst>
              <a:ext uri="{FF2B5EF4-FFF2-40B4-BE49-F238E27FC236}">
                <a16:creationId xmlns:a16="http://schemas.microsoft.com/office/drawing/2014/main" id="{53F36F77-24FB-4C4D-81BA-6B9CEEE1968C}"/>
              </a:ext>
            </a:extLst>
          </p:cNvPr>
          <p:cNvSpPr txBox="1">
            <a:spLocks noChangeArrowheads="1"/>
          </p:cNvSpPr>
          <p:nvPr/>
        </p:nvSpPr>
        <p:spPr bwMode="auto">
          <a:xfrm>
            <a:off x="4902200" y="5657850"/>
            <a:ext cx="481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Components you will need to add on the ’Designer' for Screen1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bject 2">
            <a:extLst>
              <a:ext uri="{FF2B5EF4-FFF2-40B4-BE49-F238E27FC236}">
                <a16:creationId xmlns:a16="http://schemas.microsoft.com/office/drawing/2014/main" id="{AE867E58-D298-D844-8AA3-BCF94E88B79B}"/>
              </a:ext>
            </a:extLst>
          </p:cNvPr>
          <p:cNvSpPr>
            <a:spLocks/>
          </p:cNvSpPr>
          <p:nvPr/>
        </p:nvSpPr>
        <p:spPr bwMode="auto">
          <a:xfrm>
            <a:off x="0" y="0"/>
            <a:ext cx="12192000" cy="6858000"/>
          </a:xfrm>
          <a:custGeom>
            <a:avLst/>
            <a:gdLst>
              <a:gd name="T0" fmla="*/ 0 w 9906000"/>
              <a:gd name="T1" fmla="*/ 6858000 h 6858000"/>
              <a:gd name="T2" fmla="*/ 9906000 w 9906000"/>
              <a:gd name="T3" fmla="*/ 6858000 h 6858000"/>
              <a:gd name="T4" fmla="*/ 9906000 w 9906000"/>
              <a:gd name="T5" fmla="*/ 0 h 6858000"/>
              <a:gd name="T6" fmla="*/ 0 w 9906000"/>
              <a:gd name="T7" fmla="*/ 0 h 6858000"/>
              <a:gd name="T8" fmla="*/ 0 w 9906000"/>
              <a:gd name="T9" fmla="*/ 6858000 h 6858000"/>
            </a:gdLst>
            <a:ahLst/>
            <a:cxnLst>
              <a:cxn ang="0">
                <a:pos x="T0" y="T1"/>
              </a:cxn>
              <a:cxn ang="0">
                <a:pos x="T2" y="T3"/>
              </a:cxn>
              <a:cxn ang="0">
                <a:pos x="T4" y="T5"/>
              </a:cxn>
              <a:cxn ang="0">
                <a:pos x="T6" y="T7"/>
              </a:cxn>
              <a:cxn ang="0">
                <a:pos x="T8" y="T9"/>
              </a:cxn>
            </a:cxnLst>
            <a:rect l="0" t="0" r="r" b="b"/>
            <a:pathLst>
              <a:path w="9906000" h="6858000">
                <a:moveTo>
                  <a:pt x="0" y="6858000"/>
                </a:moveTo>
                <a:lnTo>
                  <a:pt x="9906000" y="6858000"/>
                </a:lnTo>
                <a:lnTo>
                  <a:pt x="9906000" y="0"/>
                </a:lnTo>
                <a:lnTo>
                  <a:pt x="0" y="0"/>
                </a:lnTo>
                <a:lnTo>
                  <a:pt x="0" y="6858000"/>
                </a:ln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20DB957C-D4C6-C44B-9ECA-56D430FFAEF7}"/>
              </a:ext>
            </a:extLst>
          </p:cNvPr>
          <p:cNvSpPr txBox="1">
            <a:spLocks noGrp="1"/>
          </p:cNvSpPr>
          <p:nvPr>
            <p:ph type="title"/>
          </p:nvPr>
        </p:nvSpPr>
        <p:spPr>
          <a:xfrm>
            <a:off x="1981200" y="566738"/>
            <a:ext cx="10515600" cy="922337"/>
          </a:xfrm>
        </p:spPr>
        <p:txBody>
          <a:bodyPr lIns="0" tIns="243085" rIns="0" bIns="0" rtlCol="0">
            <a:spAutoFit/>
          </a:bodyPr>
          <a:lstStyle/>
          <a:p>
            <a:pPr marL="776605">
              <a:lnSpc>
                <a:spcPct val="100000"/>
              </a:lnSpc>
              <a:defRPr/>
            </a:pPr>
            <a:r>
              <a:rPr spc="-15" dirty="0"/>
              <a:t>t</a:t>
            </a:r>
            <a:r>
              <a:rPr spc="-25" dirty="0"/>
              <a:t>i</a:t>
            </a:r>
            <a:r>
              <a:rPr spc="-340" dirty="0"/>
              <a:t>p</a:t>
            </a:r>
            <a:r>
              <a:rPr spc="-755" dirty="0"/>
              <a:t>s</a:t>
            </a:r>
          </a:p>
        </p:txBody>
      </p:sp>
      <p:sp>
        <p:nvSpPr>
          <p:cNvPr id="4" name="object 4">
            <a:extLst>
              <a:ext uri="{FF2B5EF4-FFF2-40B4-BE49-F238E27FC236}">
                <a16:creationId xmlns:a16="http://schemas.microsoft.com/office/drawing/2014/main" id="{BA37DA7E-9321-4A41-B740-09E6438A7090}"/>
              </a:ext>
            </a:extLst>
          </p:cNvPr>
          <p:cNvSpPr txBox="1"/>
          <p:nvPr/>
        </p:nvSpPr>
        <p:spPr>
          <a:xfrm>
            <a:off x="2932113" y="1676400"/>
            <a:ext cx="6669087" cy="3762375"/>
          </a:xfrm>
          <a:prstGeom prst="rect">
            <a:avLst/>
          </a:prstGeom>
        </p:spPr>
        <p:txBody>
          <a:bodyPr lIns="0" tIns="0" rIns="0" bIns="0">
            <a:spAutoFit/>
          </a:bodyPr>
          <a:lstStyle>
            <a:lvl1pPr marL="355600" indent="-342900">
              <a:tabLst>
                <a:tab pos="355600" algn="l"/>
              </a:tabLst>
              <a:defRPr>
                <a:solidFill>
                  <a:schemeClr val="tx1"/>
                </a:solidFill>
                <a:latin typeface="Calibri" panose="020F0502020204030204" pitchFamily="34" charset="0"/>
              </a:defRPr>
            </a:lvl1pPr>
            <a:lvl2pPr marL="742950" indent="-285750">
              <a:tabLst>
                <a:tab pos="355600" algn="l"/>
              </a:tabLst>
              <a:defRPr>
                <a:solidFill>
                  <a:schemeClr val="tx1"/>
                </a:solidFill>
                <a:latin typeface="Calibri" panose="020F0502020204030204" pitchFamily="34" charset="0"/>
              </a:defRPr>
            </a:lvl2pPr>
            <a:lvl3pPr marL="1143000" indent="-228600">
              <a:tabLst>
                <a:tab pos="355600" algn="l"/>
              </a:tabLst>
              <a:defRPr>
                <a:solidFill>
                  <a:schemeClr val="tx1"/>
                </a:solidFill>
                <a:latin typeface="Calibri" panose="020F0502020204030204" pitchFamily="34" charset="0"/>
              </a:defRPr>
            </a:lvl3pPr>
            <a:lvl4pPr marL="1600200" indent="-228600">
              <a:tabLst>
                <a:tab pos="355600" algn="l"/>
              </a:tabLst>
              <a:defRPr>
                <a:solidFill>
                  <a:schemeClr val="tx1"/>
                </a:solidFill>
                <a:latin typeface="Calibri" panose="020F0502020204030204" pitchFamily="34" charset="0"/>
              </a:defRPr>
            </a:lvl4pPr>
            <a:lvl5pPr marL="2057400" indent="-228600">
              <a:tabLst>
                <a:tab pos="355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55600" algn="l"/>
              </a:tabLst>
              <a:defRPr>
                <a:solidFill>
                  <a:schemeClr val="tx1"/>
                </a:solidFill>
                <a:latin typeface="Calibri" panose="020F0502020204030204" pitchFamily="34" charset="0"/>
              </a:defRPr>
            </a:lvl9pPr>
          </a:lstStyle>
          <a:p>
            <a:pPr>
              <a:buFontTx/>
              <a:buAutoNum type="arabicPeriod"/>
            </a:pPr>
            <a:r>
              <a:rPr lang="en-US" altLang="en-US">
                <a:latin typeface="Arial" panose="020B0604020202020204" pitchFamily="34" charset="0"/>
                <a:cs typeface="Arial" panose="020B0604020202020204" pitchFamily="34" charset="0"/>
              </a:rPr>
              <a:t>Judges must be able to use your app without assistance—</a:t>
            </a:r>
            <a:r>
              <a:rPr lang="en-US" altLang="en-US" sz="2000" b="1">
                <a:latin typeface="Arial" panose="020B0604020202020204" pitchFamily="34" charset="0"/>
                <a:cs typeface="Arial" panose="020B0604020202020204" pitchFamily="34" charset="0"/>
              </a:rPr>
              <a:t>show only what works—</a:t>
            </a:r>
            <a:r>
              <a:rPr lang="en-US" altLang="en-US">
                <a:latin typeface="Arial" panose="020B0604020202020204" pitchFamily="34" charset="0"/>
                <a:cs typeface="Arial" panose="020B0604020202020204" pitchFamily="34" charset="0"/>
              </a:rPr>
              <a:t>you can explain in your video what other elements will be added in the next iterations.</a:t>
            </a:r>
          </a:p>
          <a:p>
            <a:pPr>
              <a:spcBef>
                <a:spcPts val="13"/>
              </a:spcBef>
              <a:buFont typeface="Arial" panose="020B0604020202020204" pitchFamily="34" charset="0"/>
              <a:buAutoNum type="arabicPeriod"/>
            </a:pPr>
            <a:endParaRPr lang="en-US" altLang="en-US">
              <a:latin typeface="Times New Roman" panose="02020603050405020304" pitchFamily="18" charset="0"/>
              <a:cs typeface="Times New Roman" panose="02020603050405020304" pitchFamily="18" charset="0"/>
            </a:endParaRPr>
          </a:p>
          <a:p>
            <a:pPr>
              <a:buFontTx/>
              <a:buAutoNum type="arabicPeriod"/>
            </a:pPr>
            <a:r>
              <a:rPr lang="en-US" altLang="en-US">
                <a:latin typeface="Arial" panose="020B0604020202020204" pitchFamily="34" charset="0"/>
                <a:cs typeface="Arial" panose="020B0604020202020204" pitchFamily="34" charset="0"/>
              </a:rPr>
              <a:t>An app that functions and is </a:t>
            </a:r>
            <a:r>
              <a:rPr lang="en-US" altLang="en-US" sz="2000" b="1">
                <a:latin typeface="Arial" panose="020B0604020202020204" pitchFamily="34" charset="0"/>
                <a:cs typeface="Arial" panose="020B0604020202020204" pitchFamily="34" charset="0"/>
              </a:rPr>
              <a:t>easy to navigate </a:t>
            </a:r>
            <a:r>
              <a:rPr lang="en-US" altLang="en-US">
                <a:latin typeface="Arial" panose="020B0604020202020204" pitchFamily="34" charset="0"/>
                <a:cs typeface="Arial" panose="020B0604020202020204" pitchFamily="34" charset="0"/>
              </a:rPr>
              <a:t>will score well; don’t overcomplicate it or inform your design by what is on the checklist.</a:t>
            </a:r>
          </a:p>
          <a:p>
            <a:pPr>
              <a:spcBef>
                <a:spcPts val="13"/>
              </a:spcBef>
              <a:buFont typeface="Arial" panose="020B0604020202020204" pitchFamily="34" charset="0"/>
              <a:buAutoNum type="arabicPeriod"/>
            </a:pPr>
            <a:endParaRPr lang="en-US" altLang="en-US">
              <a:latin typeface="Times New Roman" panose="02020603050405020304" pitchFamily="18" charset="0"/>
              <a:cs typeface="Times New Roman" panose="02020603050405020304" pitchFamily="18" charset="0"/>
            </a:endParaRPr>
          </a:p>
          <a:p>
            <a:pPr>
              <a:buFontTx/>
              <a:buAutoNum type="arabicPeriod"/>
            </a:pPr>
            <a:r>
              <a:rPr lang="en-US" altLang="en-US">
                <a:latin typeface="Arial" panose="020B0604020202020204" pitchFamily="34" charset="0"/>
                <a:cs typeface="Arial" panose="020B0604020202020204" pitchFamily="34" charset="0"/>
              </a:rPr>
              <a:t>Since App Inventor is limiting, in terms of graphic design, </a:t>
            </a:r>
            <a:r>
              <a:rPr lang="en-US" altLang="en-US" sz="2000" b="1">
                <a:latin typeface="Arial" panose="020B0604020202020204" pitchFamily="34" charset="0"/>
                <a:cs typeface="Arial" panose="020B0604020202020204" pitchFamily="34" charset="0"/>
              </a:rPr>
              <a:t>find or create as many graphics as you can </a:t>
            </a:r>
            <a:r>
              <a:rPr lang="en-US" altLang="en-US">
                <a:latin typeface="Arial" panose="020B0604020202020204" pitchFamily="34" charset="0"/>
                <a:cs typeface="Arial" panose="020B0604020202020204" pitchFamily="34" charset="0"/>
              </a:rPr>
              <a:t>that can be uploaded into the media drawer and displayed as background, image or button.</a:t>
            </a:r>
          </a:p>
          <a:p>
            <a:pPr>
              <a:spcBef>
                <a:spcPts val="25"/>
              </a:spcBef>
              <a:buFont typeface="Arial" panose="020B0604020202020204" pitchFamily="34" charset="0"/>
              <a:buAutoNum type="arabicPeriod"/>
            </a:pPr>
            <a:endParaRPr lang="en-US" altLang="en-US">
              <a:latin typeface="Times New Roman" panose="02020603050405020304" pitchFamily="18" charset="0"/>
              <a:cs typeface="Times New Roman" panose="02020603050405020304" pitchFamily="18" charset="0"/>
            </a:endParaRPr>
          </a:p>
          <a:p>
            <a:pPr>
              <a:lnSpc>
                <a:spcPct val="102000"/>
              </a:lnSpc>
              <a:buFontTx/>
              <a:buAutoNum type="arabicPeriod"/>
            </a:pPr>
            <a:r>
              <a:rPr lang="en-US" altLang="en-US">
                <a:latin typeface="Arial" panose="020B0604020202020204" pitchFamily="34" charset="0"/>
                <a:cs typeface="Arial" panose="020B0604020202020204" pitchFamily="34" charset="0"/>
              </a:rPr>
              <a:t>Use </a:t>
            </a:r>
            <a:r>
              <a:rPr lang="en-US" altLang="en-US" b="1">
                <a:latin typeface="Arial" panose="020B0604020202020204" pitchFamily="34" charset="0"/>
                <a:cs typeface="Arial" panose="020B0604020202020204" pitchFamily="34" charset="0"/>
              </a:rPr>
              <a:t>open source </a:t>
            </a:r>
            <a:r>
              <a:rPr lang="en-US" altLang="en-US">
                <a:latin typeface="Arial" panose="020B0604020202020204" pitchFamily="34" charset="0"/>
                <a:cs typeface="Arial" panose="020B0604020202020204" pitchFamily="34" charset="0"/>
              </a:rPr>
              <a:t>to find examples of the code you want to do. Try googling as well as using search function in App Inventor’s “Gallery”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3976</TotalTime>
  <Words>750</Words>
  <Application>Microsoft Macintosh PowerPoint</Application>
  <PresentationFormat>Widescreen</PresentationFormat>
  <Paragraphs>68</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vt:lpstr>
      <vt:lpstr>image as background</vt:lpstr>
      <vt:lpstr>PowerPoint Presentation</vt:lpstr>
      <vt:lpstr>tips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Dolan</dc:creator>
  <cp:lastModifiedBy>Microsoft Office User</cp:lastModifiedBy>
  <cp:revision>149</cp:revision>
  <cp:lastPrinted>2018-02-08T17:37:00Z</cp:lastPrinted>
  <dcterms:created xsi:type="dcterms:W3CDTF">2017-08-22T13:09:30Z</dcterms:created>
  <dcterms:modified xsi:type="dcterms:W3CDTF">2021-03-02T21:36:17Z</dcterms:modified>
</cp:coreProperties>
</file>